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oboto"/>
      <p:regular r:id="rId26"/>
      <p:bold r:id="rId27"/>
      <p:italic r:id="rId28"/>
      <p:boldItalic r:id="rId29"/>
    </p:embeddedFont>
    <p:embeddedFont>
      <p:font typeface="Nunito"/>
      <p:regular r:id="rId30"/>
      <p:bold r:id="rId31"/>
      <p:italic r:id="rId32"/>
      <p:boldItalic r:id="rId33"/>
    </p:embeddedFont>
    <p:embeddedFont>
      <p:font typeface="Oswald"/>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6" roundtripDataSignature="AMtx7mgje3ndHD3HwDt4YIGks+z9+2J1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regular.fntdata"/><Relationship Id="rId25" Type="http://schemas.openxmlformats.org/officeDocument/2006/relationships/slide" Target="slides/slide21.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7.xml"/><Relationship Id="rId33" Type="http://schemas.openxmlformats.org/officeDocument/2006/relationships/font" Target="fonts/Nunito-boldItalic.fntdata"/><Relationship Id="rId10" Type="http://schemas.openxmlformats.org/officeDocument/2006/relationships/slide" Target="slides/slide6.xml"/><Relationship Id="rId32" Type="http://schemas.openxmlformats.org/officeDocument/2006/relationships/font" Target="fonts/Nunito-italic.fntdata"/><Relationship Id="rId13" Type="http://schemas.openxmlformats.org/officeDocument/2006/relationships/slide" Target="slides/slide9.xml"/><Relationship Id="rId35" Type="http://schemas.openxmlformats.org/officeDocument/2006/relationships/font" Target="fonts/Oswald-bold.fntdata"/><Relationship Id="rId12" Type="http://schemas.openxmlformats.org/officeDocument/2006/relationships/slide" Target="slides/slide8.xml"/><Relationship Id="rId34" Type="http://schemas.openxmlformats.org/officeDocument/2006/relationships/font" Target="fonts/Oswald-regular.fntdata"/><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First we check if the no of command line arguments are greater than 2 as we need a minimum of two, one is the executable file and </a:t>
            </a:r>
            <a:r>
              <a:rPr lang="en"/>
              <a:t>at least</a:t>
            </a:r>
            <a:r>
              <a:rPr lang="en"/>
              <a:t> one agent file for customer details.</a:t>
            </a:r>
            <a:endParaRPr/>
          </a:p>
          <a:p>
            <a:pPr indent="0" lvl="0" marL="0" rtl="0" algn="l">
              <a:lnSpc>
                <a:spcPct val="100000"/>
              </a:lnSpc>
              <a:spcBef>
                <a:spcPts val="0"/>
              </a:spcBef>
              <a:spcAft>
                <a:spcPts val="0"/>
              </a:spcAft>
              <a:buSzPts val="1100"/>
              <a:buNone/>
            </a:pPr>
            <a:r>
              <a:rPr lang="en"/>
              <a:t>To start with we create a flight details linked list to store all the valid flights. Then we call the read_flight function and pass the flight details filepath. Now the linked list we created has all the valid flights.</a:t>
            </a:r>
            <a:endParaRPr/>
          </a:p>
          <a:p>
            <a:pPr indent="0" lvl="0" marL="0" rtl="0" algn="l">
              <a:lnSpc>
                <a:spcPct val="100000"/>
              </a:lnSpc>
              <a:spcBef>
                <a:spcPts val="0"/>
              </a:spcBef>
              <a:spcAft>
                <a:spcPts val="0"/>
              </a:spcAft>
              <a:buSzPts val="1100"/>
              <a:buNone/>
            </a:pPr>
            <a:r>
              <a:rPr lang="en"/>
              <a:t>Then we initiate the mutex thread for invalid customer. As we call the read the customer </a:t>
            </a:r>
            <a:r>
              <a:rPr lang="en"/>
              <a:t>details</a:t>
            </a:r>
            <a:r>
              <a:rPr lang="en"/>
              <a:t> next.</a:t>
            </a:r>
            <a:endParaRPr/>
          </a:p>
          <a:p>
            <a:pPr indent="0" lvl="0" marL="0" rtl="0" algn="l">
              <a:lnSpc>
                <a:spcPct val="100000"/>
              </a:lnSpc>
              <a:spcBef>
                <a:spcPts val="0"/>
              </a:spcBef>
              <a:spcAft>
                <a:spcPts val="0"/>
              </a:spcAft>
              <a:buSzPts val="1100"/>
              <a:buNone/>
            </a:pPr>
            <a:r>
              <a:rPr lang="en"/>
              <a:t>Then we create and individual threads for each of the agents files. And call the read_customers_data function. And wait till the function is done running.</a:t>
            </a:r>
            <a:endParaRPr/>
          </a:p>
          <a:p>
            <a:pPr indent="0" lvl="0" marL="0" rtl="0" algn="l">
              <a:lnSpc>
                <a:spcPct val="100000"/>
              </a:lnSpc>
              <a:spcBef>
                <a:spcPts val="0"/>
              </a:spcBef>
              <a:spcAft>
                <a:spcPts val="0"/>
              </a:spcAft>
              <a:buSzPts val="1100"/>
              <a:buNone/>
            </a:pPr>
            <a:r>
              <a:rPr lang="en"/>
              <a:t>We  will discuss about the read_flight and read_customer_data functions.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Coming</a:t>
            </a:r>
            <a:r>
              <a:rPr lang="en"/>
              <a:t> to read_flight function we start by opening the flights.dat  file then we scan the first line from the file and </a:t>
            </a:r>
            <a:r>
              <a:rPr lang="en"/>
              <a:t>tokenize</a:t>
            </a:r>
            <a:r>
              <a:rPr lang="en"/>
              <a:t> it with pipe </a:t>
            </a:r>
            <a:r>
              <a:rPr lang="en"/>
              <a:t>character</a:t>
            </a:r>
            <a:r>
              <a:rPr lang="en"/>
              <a:t> “|”. Then we take each </a:t>
            </a:r>
            <a:r>
              <a:rPr lang="en"/>
              <a:t>tokenized</a:t>
            </a:r>
            <a:r>
              <a:rPr lang="en"/>
              <a:t> parameter and check if each of the parameter is valid. If the flight has all valid parameters then we create a new node with the scanned flight </a:t>
            </a:r>
            <a:r>
              <a:rPr lang="en"/>
              <a:t>details</a:t>
            </a:r>
            <a:r>
              <a:rPr lang="en"/>
              <a:t> and add this node to the fligh_details linked list.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Coming to read_customer_data function we start by opening the agent.dat  file then we scan the first line from the file and tokenize it with pipe character “|”. The we check for each tokenized parameter and check if each of the parameter is valid. If the customer has all valid parameters then pass on the scanned data to allocate_tickets functions. If the either one of the customer details are not valid then we add this data to Invalid_passengers.txt file. </a:t>
            </a:r>
            <a:endParaRPr>
              <a:solidFill>
                <a:schemeClr val="dk1"/>
              </a:solidFill>
            </a:endParaRPr>
          </a:p>
          <a:p>
            <a:pPr indent="0" lvl="0" marL="0" rtl="0" algn="l">
              <a:lnSpc>
                <a:spcPct val="100000"/>
              </a:lnSpc>
              <a:spcBef>
                <a:spcPts val="0"/>
              </a:spcBef>
              <a:spcAft>
                <a:spcPts val="0"/>
              </a:spcAft>
              <a:buSzPts val="1100"/>
              <a:buNone/>
            </a:pPr>
            <a:r>
              <a:t/>
            </a:r>
            <a:endParaRPr sz="900">
              <a:solidFill>
                <a:srgbClr val="C9D1D9"/>
              </a:solidFill>
              <a:highlight>
                <a:srgbClr val="0D1117"/>
              </a:highlight>
              <a:latin typeface="Courier New"/>
              <a:ea typeface="Courier New"/>
              <a:cs typeface="Courier New"/>
              <a:sym typeface="Courier New"/>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Coming to allocate </a:t>
            </a:r>
            <a:r>
              <a:rPr lang="en">
                <a:solidFill>
                  <a:schemeClr val="dk1"/>
                </a:solidFill>
              </a:rPr>
              <a:t>tickets</a:t>
            </a:r>
            <a:r>
              <a:rPr lang="en">
                <a:solidFill>
                  <a:schemeClr val="dk1"/>
                </a:solidFill>
              </a:rPr>
              <a:t> function. This function has valid customer input so we tokenize it with pipe </a:t>
            </a:r>
            <a:r>
              <a:rPr lang="en">
                <a:solidFill>
                  <a:schemeClr val="dk1"/>
                </a:solidFill>
              </a:rPr>
              <a:t>character</a:t>
            </a:r>
            <a:r>
              <a:rPr lang="en">
                <a:solidFill>
                  <a:schemeClr val="dk1"/>
                </a:solidFill>
              </a:rPr>
              <a:t> and store them in a 2D char array named words.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After that we we copy the information to a newnode. We then create a temp to point to the flight_details, head. Now we scan the flight details linked list using temp and them compare if the newnodes date the flights date are same and it they are same then we allocate the </a:t>
            </a:r>
            <a:r>
              <a:rPr lang="en">
                <a:solidFill>
                  <a:schemeClr val="dk1"/>
                </a:solidFill>
              </a:rPr>
              <a:t>tickets and subtract the tickets from available_seats and insert the newnode at end of the customer linked list of the flight. While  allocating the tickets we also use a mutex lock. If the tickets are not available then we add the customer details to the unavailable_flights.txt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65fc9e812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65fc9e812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65d051b1e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65d051b1e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65d051b1e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65d051b1e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65d051b1e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65d051b1e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64e853722c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164e853722c_0_10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65c7f739b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65c7f739b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Travel agents provide the customer data to Airline Reservation System and Admin has the flight details info to pass on to the Airline reservation system.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fa8977a5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ffa8977a5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Travel agents provide the customer data to Airline Reservation System and Admin has the flight details info to pass on to the Airline reservation system.</a:t>
            </a:r>
            <a:endParaRPr/>
          </a:p>
          <a:p>
            <a:pPr indent="-298450" lvl="0" marL="457200" rtl="0" algn="l">
              <a:lnSpc>
                <a:spcPct val="100000"/>
              </a:lnSpc>
              <a:spcBef>
                <a:spcPts val="0"/>
              </a:spcBef>
              <a:spcAft>
                <a:spcPts val="0"/>
              </a:spcAft>
              <a:buSzPts val="1100"/>
              <a:buChar char="●"/>
            </a:pPr>
            <a:r>
              <a:rPr lang="en"/>
              <a:t>First Admin reads the flightdata and sorts the valid flights.</a:t>
            </a:r>
            <a:endParaRPr/>
          </a:p>
          <a:p>
            <a:pPr indent="-298450" lvl="0" marL="457200" rtl="0" algn="l">
              <a:lnSpc>
                <a:spcPct val="100000"/>
              </a:lnSpc>
              <a:spcBef>
                <a:spcPts val="0"/>
              </a:spcBef>
              <a:spcAft>
                <a:spcPts val="0"/>
              </a:spcAft>
              <a:buSzPts val="1100"/>
              <a:buChar char="●"/>
            </a:pPr>
            <a:r>
              <a:rPr lang="en"/>
              <a:t>Second the travel agents customer details data are read and sorted into valid and invalid customers. Invalid customers are then stored in invalid customers file.</a:t>
            </a:r>
            <a:endParaRPr/>
          </a:p>
          <a:p>
            <a:pPr indent="-298450" lvl="0" marL="457200" rtl="0" algn="l">
              <a:lnSpc>
                <a:spcPct val="100000"/>
              </a:lnSpc>
              <a:spcBef>
                <a:spcPts val="0"/>
              </a:spcBef>
              <a:spcAft>
                <a:spcPts val="0"/>
              </a:spcAft>
              <a:buSzPts val="1100"/>
              <a:buChar char="●"/>
            </a:pPr>
            <a:r>
              <a:rPr lang="en"/>
              <a:t>Third the valid customer details are passed on to allocating tickets. Allocating tickets then allocates the tickets to the customers, if the tickets are not allotted then it is saved to Unavailable seats and if the tickets are allocated then we display the flight details and details of customers in the flight.</a:t>
            </a:r>
            <a:endParaRPr/>
          </a:p>
          <a:p>
            <a:pPr indent="-298450" lvl="0" marL="457200" rtl="0" algn="l">
              <a:lnSpc>
                <a:spcPct val="100000"/>
              </a:lnSpc>
              <a:spcBef>
                <a:spcPts val="0"/>
              </a:spcBef>
              <a:spcAft>
                <a:spcPts val="0"/>
              </a:spcAft>
              <a:buSzPts val="1100"/>
              <a:buChar char="●"/>
            </a:pPr>
            <a:r>
              <a:rPr lang="en"/>
              <a:t>After the displaying the details we update it to the agents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used 2 structs one Customer_details which has customer ID, customer name, date, no. of seats and the next pointer.</a:t>
            </a:r>
            <a:endParaRPr/>
          </a:p>
          <a:p>
            <a:pPr indent="0" lvl="0" marL="0" rtl="0" algn="l">
              <a:lnSpc>
                <a:spcPct val="100000"/>
              </a:lnSpc>
              <a:spcBef>
                <a:spcPts val="0"/>
              </a:spcBef>
              <a:spcAft>
                <a:spcPts val="0"/>
              </a:spcAft>
              <a:buSzPts val="1100"/>
              <a:buNone/>
            </a:pPr>
            <a:r>
              <a:rPr lang="en"/>
              <a:t>Then we created a struct that has a linked list whose each node is a customer_details struct, this customers_LL struct has head and tail.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used 2 structs for flights also one flight_details which has flight ID, flight name, date, total seats, available_seats, a customer details linked list pointer and the next pointer.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Then we created a struct that has a linked list whose each node is a customer_details struct, this customers_LL struct has head and tail.</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 discussed in the DFD level 1 we need 3 function Allocate_tickets, read_flight and read_customers_data.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g164e853722c_0_915"/>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g164e853722c_0_915"/>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g164e853722c_0_915"/>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g164e853722c_0_915"/>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g164e853722c_0_915"/>
          <p:cNvGrpSpPr/>
          <p:nvPr/>
        </p:nvGrpSpPr>
        <p:grpSpPr>
          <a:xfrm>
            <a:off x="255200" y="592"/>
            <a:ext cx="2250363" cy="1044300"/>
            <a:chOff x="255200" y="592"/>
            <a:chExt cx="2250363" cy="1044300"/>
          </a:xfrm>
        </p:grpSpPr>
        <p:sp>
          <p:nvSpPr>
            <p:cNvPr id="15" name="Google Shape;15;g164e853722c_0_915"/>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g164e853722c_0_915"/>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g164e853722c_0_915"/>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g164e853722c_0_915"/>
          <p:cNvGrpSpPr/>
          <p:nvPr/>
        </p:nvGrpSpPr>
        <p:grpSpPr>
          <a:xfrm>
            <a:off x="905395" y="592"/>
            <a:ext cx="2250363" cy="1044300"/>
            <a:chOff x="905395" y="592"/>
            <a:chExt cx="2250363" cy="1044300"/>
          </a:xfrm>
        </p:grpSpPr>
        <p:sp>
          <p:nvSpPr>
            <p:cNvPr id="19" name="Google Shape;19;g164e853722c_0_915"/>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g164e853722c_0_915"/>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g164e853722c_0_915"/>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g164e853722c_0_915"/>
          <p:cNvGrpSpPr/>
          <p:nvPr/>
        </p:nvGrpSpPr>
        <p:grpSpPr>
          <a:xfrm>
            <a:off x="7057468" y="5088"/>
            <a:ext cx="1851282" cy="752108"/>
            <a:chOff x="6917201" y="0"/>
            <a:chExt cx="2227777" cy="863400"/>
          </a:xfrm>
        </p:grpSpPr>
        <p:sp>
          <p:nvSpPr>
            <p:cNvPr id="23" name="Google Shape;23;g164e853722c_0_915"/>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g164e853722c_0_91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g164e853722c_0_91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g164e853722c_0_915"/>
          <p:cNvGrpSpPr/>
          <p:nvPr/>
        </p:nvGrpSpPr>
        <p:grpSpPr>
          <a:xfrm>
            <a:off x="6553032" y="4217852"/>
            <a:ext cx="2389068" cy="925737"/>
            <a:chOff x="6917201" y="0"/>
            <a:chExt cx="2227777" cy="863400"/>
          </a:xfrm>
        </p:grpSpPr>
        <p:sp>
          <p:nvSpPr>
            <p:cNvPr id="27" name="Google Shape;27;g164e853722c_0_915"/>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g164e853722c_0_915"/>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g164e853722c_0_915"/>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g164e853722c_0_915"/>
          <p:cNvGrpSpPr/>
          <p:nvPr/>
        </p:nvGrpSpPr>
        <p:grpSpPr>
          <a:xfrm>
            <a:off x="199149" y="4055652"/>
            <a:ext cx="2795414" cy="1083308"/>
            <a:chOff x="6917201" y="0"/>
            <a:chExt cx="2227777" cy="863400"/>
          </a:xfrm>
        </p:grpSpPr>
        <p:sp>
          <p:nvSpPr>
            <p:cNvPr id="31" name="Google Shape;31;g164e853722c_0_915"/>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g164e853722c_0_915"/>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g164e853722c_0_915"/>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g164e853722c_0_915"/>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g164e853722c_0_915"/>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g164e853722c_0_91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g164e853722c_0_1015"/>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g164e853722c_0_1015"/>
          <p:cNvGrpSpPr/>
          <p:nvPr/>
        </p:nvGrpSpPr>
        <p:grpSpPr>
          <a:xfrm>
            <a:off x="5959222" y="4119576"/>
            <a:ext cx="2520952" cy="1024165"/>
            <a:chOff x="6917201" y="0"/>
            <a:chExt cx="2227777" cy="863400"/>
          </a:xfrm>
        </p:grpSpPr>
        <p:sp>
          <p:nvSpPr>
            <p:cNvPr id="112" name="Google Shape;112;g164e853722c_0_1015"/>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164e853722c_0_1015"/>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164e853722c_0_1015"/>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g164e853722c_0_1015"/>
          <p:cNvGrpSpPr/>
          <p:nvPr/>
        </p:nvGrpSpPr>
        <p:grpSpPr>
          <a:xfrm>
            <a:off x="199149" y="2"/>
            <a:ext cx="2795414" cy="1083308"/>
            <a:chOff x="6917201" y="0"/>
            <a:chExt cx="2227777" cy="863400"/>
          </a:xfrm>
        </p:grpSpPr>
        <p:sp>
          <p:nvSpPr>
            <p:cNvPr id="116" name="Google Shape;116;g164e853722c_0_1015"/>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164e853722c_0_101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164e853722c_0_101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g164e853722c_0_1015"/>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g164e853722c_0_1015"/>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g164e853722c_0_101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g164e853722c_0_102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5_1_1">
    <p:spTree>
      <p:nvGrpSpPr>
        <p:cNvPr id="124" name="Shape 124"/>
        <p:cNvGrpSpPr/>
        <p:nvPr/>
      </p:nvGrpSpPr>
      <p:grpSpPr>
        <a:xfrm>
          <a:off x="0" y="0"/>
          <a:ext cx="0" cy="0"/>
          <a:chOff x="0" y="0"/>
          <a:chExt cx="0" cy="0"/>
        </a:xfrm>
      </p:grpSpPr>
      <p:sp>
        <p:nvSpPr>
          <p:cNvPr id="125" name="Google Shape;125;g164e853722c_0_1030"/>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6" name="Google Shape;126;g164e853722c_0_1030"/>
          <p:cNvSpPr txBox="1"/>
          <p:nvPr>
            <p:ph idx="1" type="subTitle"/>
          </p:nvPr>
        </p:nvSpPr>
        <p:spPr>
          <a:xfrm>
            <a:off x="4211675" y="1429885"/>
            <a:ext cx="2317200" cy="389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Font typeface="Oswald"/>
              <a:buNone/>
              <a:defRPr sz="1800">
                <a:latin typeface="Oswald"/>
                <a:ea typeface="Oswald"/>
                <a:cs typeface="Oswald"/>
                <a:sym typeface="Oswald"/>
              </a:defRPr>
            </a:lvl1pPr>
            <a:lvl2pPr lvl="1" rtl="0" algn="l">
              <a:lnSpc>
                <a:spcPct val="100000"/>
              </a:lnSpc>
              <a:spcBef>
                <a:spcPts val="0"/>
              </a:spcBef>
              <a:spcAft>
                <a:spcPts val="0"/>
              </a:spcAft>
              <a:buSzPts val="1400"/>
              <a:buNone/>
              <a:defRPr/>
            </a:lvl2pPr>
            <a:lvl3pPr lvl="2" rtl="0" algn="l">
              <a:lnSpc>
                <a:spcPct val="100000"/>
              </a:lnSpc>
              <a:spcBef>
                <a:spcPts val="1600"/>
              </a:spcBef>
              <a:spcAft>
                <a:spcPts val="0"/>
              </a:spcAft>
              <a:buSzPts val="1400"/>
              <a:buNone/>
              <a:defRPr/>
            </a:lvl3pPr>
            <a:lvl4pPr lvl="3" rtl="0" algn="l">
              <a:lnSpc>
                <a:spcPct val="100000"/>
              </a:lnSpc>
              <a:spcBef>
                <a:spcPts val="1600"/>
              </a:spcBef>
              <a:spcAft>
                <a:spcPts val="0"/>
              </a:spcAft>
              <a:buSzPts val="1400"/>
              <a:buNone/>
              <a:defRPr/>
            </a:lvl4pPr>
            <a:lvl5pPr lvl="4" rtl="0" algn="l">
              <a:lnSpc>
                <a:spcPct val="100000"/>
              </a:lnSpc>
              <a:spcBef>
                <a:spcPts val="1600"/>
              </a:spcBef>
              <a:spcAft>
                <a:spcPts val="0"/>
              </a:spcAft>
              <a:buSzPts val="1400"/>
              <a:buNone/>
              <a:defRPr/>
            </a:lvl5pPr>
            <a:lvl6pPr lvl="5" rtl="0" algn="l">
              <a:lnSpc>
                <a:spcPct val="100000"/>
              </a:lnSpc>
              <a:spcBef>
                <a:spcPts val="1600"/>
              </a:spcBef>
              <a:spcAft>
                <a:spcPts val="0"/>
              </a:spcAft>
              <a:buSzPts val="1400"/>
              <a:buNone/>
              <a:defRPr/>
            </a:lvl6pPr>
            <a:lvl7pPr lvl="6" rtl="0" algn="l">
              <a:lnSpc>
                <a:spcPct val="100000"/>
              </a:lnSpc>
              <a:spcBef>
                <a:spcPts val="1600"/>
              </a:spcBef>
              <a:spcAft>
                <a:spcPts val="0"/>
              </a:spcAft>
              <a:buSzPts val="1400"/>
              <a:buNone/>
              <a:defRPr/>
            </a:lvl7pPr>
            <a:lvl8pPr lvl="7" rtl="0" algn="l">
              <a:lnSpc>
                <a:spcPct val="100000"/>
              </a:lnSpc>
              <a:spcBef>
                <a:spcPts val="1600"/>
              </a:spcBef>
              <a:spcAft>
                <a:spcPts val="0"/>
              </a:spcAft>
              <a:buSzPts val="1400"/>
              <a:buNone/>
              <a:defRPr/>
            </a:lvl8pPr>
            <a:lvl9pPr lvl="8" rtl="0" algn="l">
              <a:lnSpc>
                <a:spcPct val="100000"/>
              </a:lnSpc>
              <a:spcBef>
                <a:spcPts val="1600"/>
              </a:spcBef>
              <a:spcAft>
                <a:spcPts val="1600"/>
              </a:spcAft>
              <a:buSzPts val="1400"/>
              <a:buNone/>
              <a:defRPr/>
            </a:lvl9pPr>
          </a:lstStyle>
          <a:p/>
        </p:txBody>
      </p:sp>
      <p:sp>
        <p:nvSpPr>
          <p:cNvPr id="127" name="Google Shape;127;g164e853722c_0_1030"/>
          <p:cNvSpPr txBox="1"/>
          <p:nvPr>
            <p:ph idx="2" type="title"/>
          </p:nvPr>
        </p:nvSpPr>
        <p:spPr>
          <a:xfrm>
            <a:off x="3331225" y="1443350"/>
            <a:ext cx="804300" cy="572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Font typeface="Oswald"/>
              <a:buNone/>
              <a:defRPr sz="3000">
                <a:latin typeface="Oswald"/>
                <a:ea typeface="Oswald"/>
                <a:cs typeface="Oswald"/>
                <a:sym typeface="Oswald"/>
              </a:defRPr>
            </a:lvl2pPr>
            <a:lvl3pPr lvl="2" rtl="0" algn="ctr">
              <a:lnSpc>
                <a:spcPct val="100000"/>
              </a:lnSpc>
              <a:spcBef>
                <a:spcPts val="0"/>
              </a:spcBef>
              <a:spcAft>
                <a:spcPts val="0"/>
              </a:spcAft>
              <a:buSzPts val="3000"/>
              <a:buFont typeface="Oswald"/>
              <a:buNone/>
              <a:defRPr sz="3000">
                <a:latin typeface="Oswald"/>
                <a:ea typeface="Oswald"/>
                <a:cs typeface="Oswald"/>
                <a:sym typeface="Oswald"/>
              </a:defRPr>
            </a:lvl3pPr>
            <a:lvl4pPr lvl="3" rtl="0" algn="ctr">
              <a:lnSpc>
                <a:spcPct val="100000"/>
              </a:lnSpc>
              <a:spcBef>
                <a:spcPts val="0"/>
              </a:spcBef>
              <a:spcAft>
                <a:spcPts val="0"/>
              </a:spcAft>
              <a:buSzPts val="3000"/>
              <a:buFont typeface="Oswald"/>
              <a:buNone/>
              <a:defRPr sz="3000">
                <a:latin typeface="Oswald"/>
                <a:ea typeface="Oswald"/>
                <a:cs typeface="Oswald"/>
                <a:sym typeface="Oswald"/>
              </a:defRPr>
            </a:lvl4pPr>
            <a:lvl5pPr lvl="4" rtl="0" algn="ctr">
              <a:lnSpc>
                <a:spcPct val="100000"/>
              </a:lnSpc>
              <a:spcBef>
                <a:spcPts val="0"/>
              </a:spcBef>
              <a:spcAft>
                <a:spcPts val="0"/>
              </a:spcAft>
              <a:buSzPts val="3000"/>
              <a:buFont typeface="Oswald"/>
              <a:buNone/>
              <a:defRPr sz="3000">
                <a:latin typeface="Oswald"/>
                <a:ea typeface="Oswald"/>
                <a:cs typeface="Oswald"/>
                <a:sym typeface="Oswald"/>
              </a:defRPr>
            </a:lvl5pPr>
            <a:lvl6pPr lvl="5" rtl="0" algn="ctr">
              <a:lnSpc>
                <a:spcPct val="100000"/>
              </a:lnSpc>
              <a:spcBef>
                <a:spcPts val="0"/>
              </a:spcBef>
              <a:spcAft>
                <a:spcPts val="0"/>
              </a:spcAft>
              <a:buSzPts val="3000"/>
              <a:buFont typeface="Oswald"/>
              <a:buNone/>
              <a:defRPr sz="3000">
                <a:latin typeface="Oswald"/>
                <a:ea typeface="Oswald"/>
                <a:cs typeface="Oswald"/>
                <a:sym typeface="Oswald"/>
              </a:defRPr>
            </a:lvl6pPr>
            <a:lvl7pPr lvl="6" rtl="0" algn="ctr">
              <a:lnSpc>
                <a:spcPct val="100000"/>
              </a:lnSpc>
              <a:spcBef>
                <a:spcPts val="0"/>
              </a:spcBef>
              <a:spcAft>
                <a:spcPts val="0"/>
              </a:spcAft>
              <a:buSzPts val="3000"/>
              <a:buFont typeface="Oswald"/>
              <a:buNone/>
              <a:defRPr sz="3000">
                <a:latin typeface="Oswald"/>
                <a:ea typeface="Oswald"/>
                <a:cs typeface="Oswald"/>
                <a:sym typeface="Oswald"/>
              </a:defRPr>
            </a:lvl7pPr>
            <a:lvl8pPr lvl="7" rtl="0" algn="ctr">
              <a:lnSpc>
                <a:spcPct val="100000"/>
              </a:lnSpc>
              <a:spcBef>
                <a:spcPts val="0"/>
              </a:spcBef>
              <a:spcAft>
                <a:spcPts val="0"/>
              </a:spcAft>
              <a:buSzPts val="3000"/>
              <a:buFont typeface="Oswald"/>
              <a:buNone/>
              <a:defRPr sz="3000">
                <a:latin typeface="Oswald"/>
                <a:ea typeface="Oswald"/>
                <a:cs typeface="Oswald"/>
                <a:sym typeface="Oswald"/>
              </a:defRPr>
            </a:lvl8pPr>
            <a:lvl9pPr lvl="8" rtl="0"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128" name="Google Shape;128;g164e853722c_0_1030"/>
          <p:cNvSpPr txBox="1"/>
          <p:nvPr>
            <p:ph idx="3" type="subTitle"/>
          </p:nvPr>
        </p:nvSpPr>
        <p:spPr>
          <a:xfrm>
            <a:off x="4211675" y="1694759"/>
            <a:ext cx="2316900" cy="305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g164e853722c_0_1030"/>
          <p:cNvSpPr txBox="1"/>
          <p:nvPr>
            <p:ph idx="4" type="subTitle"/>
          </p:nvPr>
        </p:nvSpPr>
        <p:spPr>
          <a:xfrm>
            <a:off x="4211675" y="2521206"/>
            <a:ext cx="2317200" cy="389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Font typeface="Oswald"/>
              <a:buNone/>
              <a:defRPr sz="1800">
                <a:latin typeface="Oswald"/>
                <a:ea typeface="Oswald"/>
                <a:cs typeface="Oswald"/>
                <a:sym typeface="Oswald"/>
              </a:defRPr>
            </a:lvl1pPr>
            <a:lvl2pPr lvl="1" rtl="0" algn="l">
              <a:lnSpc>
                <a:spcPct val="100000"/>
              </a:lnSpc>
              <a:spcBef>
                <a:spcPts val="0"/>
              </a:spcBef>
              <a:spcAft>
                <a:spcPts val="0"/>
              </a:spcAft>
              <a:buSzPts val="1400"/>
              <a:buNone/>
              <a:defRPr/>
            </a:lvl2pPr>
            <a:lvl3pPr lvl="2" rtl="0" algn="l">
              <a:lnSpc>
                <a:spcPct val="100000"/>
              </a:lnSpc>
              <a:spcBef>
                <a:spcPts val="1600"/>
              </a:spcBef>
              <a:spcAft>
                <a:spcPts val="0"/>
              </a:spcAft>
              <a:buSzPts val="1400"/>
              <a:buNone/>
              <a:defRPr/>
            </a:lvl3pPr>
            <a:lvl4pPr lvl="3" rtl="0" algn="l">
              <a:lnSpc>
                <a:spcPct val="100000"/>
              </a:lnSpc>
              <a:spcBef>
                <a:spcPts val="1600"/>
              </a:spcBef>
              <a:spcAft>
                <a:spcPts val="0"/>
              </a:spcAft>
              <a:buSzPts val="1400"/>
              <a:buNone/>
              <a:defRPr/>
            </a:lvl4pPr>
            <a:lvl5pPr lvl="4" rtl="0" algn="l">
              <a:lnSpc>
                <a:spcPct val="100000"/>
              </a:lnSpc>
              <a:spcBef>
                <a:spcPts val="1600"/>
              </a:spcBef>
              <a:spcAft>
                <a:spcPts val="0"/>
              </a:spcAft>
              <a:buSzPts val="1400"/>
              <a:buNone/>
              <a:defRPr/>
            </a:lvl5pPr>
            <a:lvl6pPr lvl="5" rtl="0" algn="l">
              <a:lnSpc>
                <a:spcPct val="100000"/>
              </a:lnSpc>
              <a:spcBef>
                <a:spcPts val="1600"/>
              </a:spcBef>
              <a:spcAft>
                <a:spcPts val="0"/>
              </a:spcAft>
              <a:buSzPts val="1400"/>
              <a:buNone/>
              <a:defRPr/>
            </a:lvl6pPr>
            <a:lvl7pPr lvl="6" rtl="0" algn="l">
              <a:lnSpc>
                <a:spcPct val="100000"/>
              </a:lnSpc>
              <a:spcBef>
                <a:spcPts val="1600"/>
              </a:spcBef>
              <a:spcAft>
                <a:spcPts val="0"/>
              </a:spcAft>
              <a:buSzPts val="1400"/>
              <a:buNone/>
              <a:defRPr/>
            </a:lvl7pPr>
            <a:lvl8pPr lvl="7" rtl="0" algn="l">
              <a:lnSpc>
                <a:spcPct val="100000"/>
              </a:lnSpc>
              <a:spcBef>
                <a:spcPts val="1600"/>
              </a:spcBef>
              <a:spcAft>
                <a:spcPts val="0"/>
              </a:spcAft>
              <a:buSzPts val="1400"/>
              <a:buNone/>
              <a:defRPr/>
            </a:lvl8pPr>
            <a:lvl9pPr lvl="8" rtl="0" algn="l">
              <a:lnSpc>
                <a:spcPct val="100000"/>
              </a:lnSpc>
              <a:spcBef>
                <a:spcPts val="1600"/>
              </a:spcBef>
              <a:spcAft>
                <a:spcPts val="1600"/>
              </a:spcAft>
              <a:buSzPts val="1400"/>
              <a:buNone/>
              <a:defRPr/>
            </a:lvl9pPr>
          </a:lstStyle>
          <a:p/>
        </p:txBody>
      </p:sp>
      <p:sp>
        <p:nvSpPr>
          <p:cNvPr id="130" name="Google Shape;130;g164e853722c_0_1030"/>
          <p:cNvSpPr txBox="1"/>
          <p:nvPr>
            <p:ph idx="5" type="title"/>
          </p:nvPr>
        </p:nvSpPr>
        <p:spPr>
          <a:xfrm>
            <a:off x="3331225" y="2515672"/>
            <a:ext cx="804300" cy="572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Font typeface="Oswald"/>
              <a:buNone/>
              <a:defRPr sz="3000">
                <a:latin typeface="Oswald"/>
                <a:ea typeface="Oswald"/>
                <a:cs typeface="Oswald"/>
                <a:sym typeface="Oswald"/>
              </a:defRPr>
            </a:lvl2pPr>
            <a:lvl3pPr lvl="2" rtl="0" algn="ctr">
              <a:lnSpc>
                <a:spcPct val="100000"/>
              </a:lnSpc>
              <a:spcBef>
                <a:spcPts val="0"/>
              </a:spcBef>
              <a:spcAft>
                <a:spcPts val="0"/>
              </a:spcAft>
              <a:buSzPts val="3000"/>
              <a:buFont typeface="Oswald"/>
              <a:buNone/>
              <a:defRPr sz="3000">
                <a:latin typeface="Oswald"/>
                <a:ea typeface="Oswald"/>
                <a:cs typeface="Oswald"/>
                <a:sym typeface="Oswald"/>
              </a:defRPr>
            </a:lvl3pPr>
            <a:lvl4pPr lvl="3" rtl="0" algn="ctr">
              <a:lnSpc>
                <a:spcPct val="100000"/>
              </a:lnSpc>
              <a:spcBef>
                <a:spcPts val="0"/>
              </a:spcBef>
              <a:spcAft>
                <a:spcPts val="0"/>
              </a:spcAft>
              <a:buSzPts val="3000"/>
              <a:buFont typeface="Oswald"/>
              <a:buNone/>
              <a:defRPr sz="3000">
                <a:latin typeface="Oswald"/>
                <a:ea typeface="Oswald"/>
                <a:cs typeface="Oswald"/>
                <a:sym typeface="Oswald"/>
              </a:defRPr>
            </a:lvl4pPr>
            <a:lvl5pPr lvl="4" rtl="0" algn="ctr">
              <a:lnSpc>
                <a:spcPct val="100000"/>
              </a:lnSpc>
              <a:spcBef>
                <a:spcPts val="0"/>
              </a:spcBef>
              <a:spcAft>
                <a:spcPts val="0"/>
              </a:spcAft>
              <a:buSzPts val="3000"/>
              <a:buFont typeface="Oswald"/>
              <a:buNone/>
              <a:defRPr sz="3000">
                <a:latin typeface="Oswald"/>
                <a:ea typeface="Oswald"/>
                <a:cs typeface="Oswald"/>
                <a:sym typeface="Oswald"/>
              </a:defRPr>
            </a:lvl5pPr>
            <a:lvl6pPr lvl="5" rtl="0" algn="ctr">
              <a:lnSpc>
                <a:spcPct val="100000"/>
              </a:lnSpc>
              <a:spcBef>
                <a:spcPts val="0"/>
              </a:spcBef>
              <a:spcAft>
                <a:spcPts val="0"/>
              </a:spcAft>
              <a:buSzPts val="3000"/>
              <a:buFont typeface="Oswald"/>
              <a:buNone/>
              <a:defRPr sz="3000">
                <a:latin typeface="Oswald"/>
                <a:ea typeface="Oswald"/>
                <a:cs typeface="Oswald"/>
                <a:sym typeface="Oswald"/>
              </a:defRPr>
            </a:lvl6pPr>
            <a:lvl7pPr lvl="6" rtl="0" algn="ctr">
              <a:lnSpc>
                <a:spcPct val="100000"/>
              </a:lnSpc>
              <a:spcBef>
                <a:spcPts val="0"/>
              </a:spcBef>
              <a:spcAft>
                <a:spcPts val="0"/>
              </a:spcAft>
              <a:buSzPts val="3000"/>
              <a:buFont typeface="Oswald"/>
              <a:buNone/>
              <a:defRPr sz="3000">
                <a:latin typeface="Oswald"/>
                <a:ea typeface="Oswald"/>
                <a:cs typeface="Oswald"/>
                <a:sym typeface="Oswald"/>
              </a:defRPr>
            </a:lvl7pPr>
            <a:lvl8pPr lvl="7" rtl="0" algn="ctr">
              <a:lnSpc>
                <a:spcPct val="100000"/>
              </a:lnSpc>
              <a:spcBef>
                <a:spcPts val="0"/>
              </a:spcBef>
              <a:spcAft>
                <a:spcPts val="0"/>
              </a:spcAft>
              <a:buSzPts val="3000"/>
              <a:buFont typeface="Oswald"/>
              <a:buNone/>
              <a:defRPr sz="3000">
                <a:latin typeface="Oswald"/>
                <a:ea typeface="Oswald"/>
                <a:cs typeface="Oswald"/>
                <a:sym typeface="Oswald"/>
              </a:defRPr>
            </a:lvl8pPr>
            <a:lvl9pPr lvl="8" rtl="0"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131" name="Google Shape;131;g164e853722c_0_1030"/>
          <p:cNvSpPr txBox="1"/>
          <p:nvPr>
            <p:ph idx="6" type="subTitle"/>
          </p:nvPr>
        </p:nvSpPr>
        <p:spPr>
          <a:xfrm>
            <a:off x="4211675" y="2786080"/>
            <a:ext cx="2316900" cy="305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g164e853722c_0_1030"/>
          <p:cNvSpPr txBox="1"/>
          <p:nvPr>
            <p:ph idx="7" type="subTitle"/>
          </p:nvPr>
        </p:nvSpPr>
        <p:spPr>
          <a:xfrm>
            <a:off x="4211825" y="3612527"/>
            <a:ext cx="2316900" cy="389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Font typeface="Oswald"/>
              <a:buNone/>
              <a:defRPr sz="1800">
                <a:latin typeface="Oswald"/>
                <a:ea typeface="Oswald"/>
                <a:cs typeface="Oswald"/>
                <a:sym typeface="Oswald"/>
              </a:defRPr>
            </a:lvl1pPr>
            <a:lvl2pPr lvl="1" rtl="0" algn="l">
              <a:lnSpc>
                <a:spcPct val="100000"/>
              </a:lnSpc>
              <a:spcBef>
                <a:spcPts val="0"/>
              </a:spcBef>
              <a:spcAft>
                <a:spcPts val="0"/>
              </a:spcAft>
              <a:buSzPts val="1400"/>
              <a:buNone/>
              <a:defRPr/>
            </a:lvl2pPr>
            <a:lvl3pPr lvl="2" rtl="0" algn="l">
              <a:lnSpc>
                <a:spcPct val="100000"/>
              </a:lnSpc>
              <a:spcBef>
                <a:spcPts val="1600"/>
              </a:spcBef>
              <a:spcAft>
                <a:spcPts val="0"/>
              </a:spcAft>
              <a:buSzPts val="1400"/>
              <a:buNone/>
              <a:defRPr/>
            </a:lvl3pPr>
            <a:lvl4pPr lvl="3" rtl="0" algn="l">
              <a:lnSpc>
                <a:spcPct val="100000"/>
              </a:lnSpc>
              <a:spcBef>
                <a:spcPts val="1600"/>
              </a:spcBef>
              <a:spcAft>
                <a:spcPts val="0"/>
              </a:spcAft>
              <a:buSzPts val="1400"/>
              <a:buNone/>
              <a:defRPr/>
            </a:lvl4pPr>
            <a:lvl5pPr lvl="4" rtl="0" algn="l">
              <a:lnSpc>
                <a:spcPct val="100000"/>
              </a:lnSpc>
              <a:spcBef>
                <a:spcPts val="1600"/>
              </a:spcBef>
              <a:spcAft>
                <a:spcPts val="0"/>
              </a:spcAft>
              <a:buSzPts val="1400"/>
              <a:buNone/>
              <a:defRPr/>
            </a:lvl5pPr>
            <a:lvl6pPr lvl="5" rtl="0" algn="l">
              <a:lnSpc>
                <a:spcPct val="100000"/>
              </a:lnSpc>
              <a:spcBef>
                <a:spcPts val="1600"/>
              </a:spcBef>
              <a:spcAft>
                <a:spcPts val="0"/>
              </a:spcAft>
              <a:buSzPts val="1400"/>
              <a:buNone/>
              <a:defRPr/>
            </a:lvl6pPr>
            <a:lvl7pPr lvl="6" rtl="0" algn="l">
              <a:lnSpc>
                <a:spcPct val="100000"/>
              </a:lnSpc>
              <a:spcBef>
                <a:spcPts val="1600"/>
              </a:spcBef>
              <a:spcAft>
                <a:spcPts val="0"/>
              </a:spcAft>
              <a:buSzPts val="1400"/>
              <a:buNone/>
              <a:defRPr/>
            </a:lvl7pPr>
            <a:lvl8pPr lvl="7" rtl="0" algn="l">
              <a:lnSpc>
                <a:spcPct val="100000"/>
              </a:lnSpc>
              <a:spcBef>
                <a:spcPts val="1600"/>
              </a:spcBef>
              <a:spcAft>
                <a:spcPts val="0"/>
              </a:spcAft>
              <a:buSzPts val="1400"/>
              <a:buNone/>
              <a:defRPr/>
            </a:lvl8pPr>
            <a:lvl9pPr lvl="8" rtl="0" algn="l">
              <a:lnSpc>
                <a:spcPct val="100000"/>
              </a:lnSpc>
              <a:spcBef>
                <a:spcPts val="1600"/>
              </a:spcBef>
              <a:spcAft>
                <a:spcPts val="1600"/>
              </a:spcAft>
              <a:buSzPts val="1400"/>
              <a:buNone/>
              <a:defRPr/>
            </a:lvl9pPr>
          </a:lstStyle>
          <a:p/>
        </p:txBody>
      </p:sp>
      <p:sp>
        <p:nvSpPr>
          <p:cNvPr id="133" name="Google Shape;133;g164e853722c_0_1030"/>
          <p:cNvSpPr txBox="1"/>
          <p:nvPr>
            <p:ph idx="8" type="title"/>
          </p:nvPr>
        </p:nvSpPr>
        <p:spPr>
          <a:xfrm>
            <a:off x="3331225" y="3612527"/>
            <a:ext cx="804300" cy="5727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Font typeface="Oswald"/>
              <a:buNone/>
              <a:defRPr sz="3000">
                <a:latin typeface="Oswald"/>
                <a:ea typeface="Oswald"/>
                <a:cs typeface="Oswald"/>
                <a:sym typeface="Oswald"/>
              </a:defRPr>
            </a:lvl2pPr>
            <a:lvl3pPr lvl="2" rtl="0" algn="ctr">
              <a:lnSpc>
                <a:spcPct val="100000"/>
              </a:lnSpc>
              <a:spcBef>
                <a:spcPts val="0"/>
              </a:spcBef>
              <a:spcAft>
                <a:spcPts val="0"/>
              </a:spcAft>
              <a:buSzPts val="3000"/>
              <a:buFont typeface="Oswald"/>
              <a:buNone/>
              <a:defRPr sz="3000">
                <a:latin typeface="Oswald"/>
                <a:ea typeface="Oswald"/>
                <a:cs typeface="Oswald"/>
                <a:sym typeface="Oswald"/>
              </a:defRPr>
            </a:lvl3pPr>
            <a:lvl4pPr lvl="3" rtl="0" algn="ctr">
              <a:lnSpc>
                <a:spcPct val="100000"/>
              </a:lnSpc>
              <a:spcBef>
                <a:spcPts val="0"/>
              </a:spcBef>
              <a:spcAft>
                <a:spcPts val="0"/>
              </a:spcAft>
              <a:buSzPts val="3000"/>
              <a:buFont typeface="Oswald"/>
              <a:buNone/>
              <a:defRPr sz="3000">
                <a:latin typeface="Oswald"/>
                <a:ea typeface="Oswald"/>
                <a:cs typeface="Oswald"/>
                <a:sym typeface="Oswald"/>
              </a:defRPr>
            </a:lvl4pPr>
            <a:lvl5pPr lvl="4" rtl="0" algn="ctr">
              <a:lnSpc>
                <a:spcPct val="100000"/>
              </a:lnSpc>
              <a:spcBef>
                <a:spcPts val="0"/>
              </a:spcBef>
              <a:spcAft>
                <a:spcPts val="0"/>
              </a:spcAft>
              <a:buSzPts val="3000"/>
              <a:buFont typeface="Oswald"/>
              <a:buNone/>
              <a:defRPr sz="3000">
                <a:latin typeface="Oswald"/>
                <a:ea typeface="Oswald"/>
                <a:cs typeface="Oswald"/>
                <a:sym typeface="Oswald"/>
              </a:defRPr>
            </a:lvl5pPr>
            <a:lvl6pPr lvl="5" rtl="0" algn="ctr">
              <a:lnSpc>
                <a:spcPct val="100000"/>
              </a:lnSpc>
              <a:spcBef>
                <a:spcPts val="0"/>
              </a:spcBef>
              <a:spcAft>
                <a:spcPts val="0"/>
              </a:spcAft>
              <a:buSzPts val="3000"/>
              <a:buFont typeface="Oswald"/>
              <a:buNone/>
              <a:defRPr sz="3000">
                <a:latin typeface="Oswald"/>
                <a:ea typeface="Oswald"/>
                <a:cs typeface="Oswald"/>
                <a:sym typeface="Oswald"/>
              </a:defRPr>
            </a:lvl6pPr>
            <a:lvl7pPr lvl="6" rtl="0" algn="ctr">
              <a:lnSpc>
                <a:spcPct val="100000"/>
              </a:lnSpc>
              <a:spcBef>
                <a:spcPts val="0"/>
              </a:spcBef>
              <a:spcAft>
                <a:spcPts val="0"/>
              </a:spcAft>
              <a:buSzPts val="3000"/>
              <a:buFont typeface="Oswald"/>
              <a:buNone/>
              <a:defRPr sz="3000">
                <a:latin typeface="Oswald"/>
                <a:ea typeface="Oswald"/>
                <a:cs typeface="Oswald"/>
                <a:sym typeface="Oswald"/>
              </a:defRPr>
            </a:lvl7pPr>
            <a:lvl8pPr lvl="7" rtl="0" algn="ctr">
              <a:lnSpc>
                <a:spcPct val="100000"/>
              </a:lnSpc>
              <a:spcBef>
                <a:spcPts val="0"/>
              </a:spcBef>
              <a:spcAft>
                <a:spcPts val="0"/>
              </a:spcAft>
              <a:buSzPts val="3000"/>
              <a:buFont typeface="Oswald"/>
              <a:buNone/>
              <a:defRPr sz="3000">
                <a:latin typeface="Oswald"/>
                <a:ea typeface="Oswald"/>
                <a:cs typeface="Oswald"/>
                <a:sym typeface="Oswald"/>
              </a:defRPr>
            </a:lvl8pPr>
            <a:lvl9pPr lvl="8" rtl="0" algn="ctr">
              <a:lnSpc>
                <a:spcPct val="100000"/>
              </a:lnSpc>
              <a:spcBef>
                <a:spcPts val="0"/>
              </a:spcBef>
              <a:spcAft>
                <a:spcPts val="0"/>
              </a:spcAft>
              <a:buSzPts val="3000"/>
              <a:buFont typeface="Oswald"/>
              <a:buNone/>
              <a:defRPr sz="3000">
                <a:latin typeface="Oswald"/>
                <a:ea typeface="Oswald"/>
                <a:cs typeface="Oswald"/>
                <a:sym typeface="Oswald"/>
              </a:defRPr>
            </a:lvl9pPr>
          </a:lstStyle>
          <a:p/>
        </p:txBody>
      </p:sp>
      <p:sp>
        <p:nvSpPr>
          <p:cNvPr id="134" name="Google Shape;134;g164e853722c_0_1030"/>
          <p:cNvSpPr txBox="1"/>
          <p:nvPr>
            <p:ph idx="9" type="subTitle"/>
          </p:nvPr>
        </p:nvSpPr>
        <p:spPr>
          <a:xfrm>
            <a:off x="4211825" y="3877401"/>
            <a:ext cx="2316900" cy="305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35" name="Google Shape;135;g164e853722c_0_1030"/>
          <p:cNvGrpSpPr/>
          <p:nvPr/>
        </p:nvGrpSpPr>
        <p:grpSpPr>
          <a:xfrm>
            <a:off x="-77" y="3784091"/>
            <a:ext cx="2423582" cy="1357541"/>
            <a:chOff x="-77" y="3784091"/>
            <a:chExt cx="2423582" cy="1357541"/>
          </a:xfrm>
        </p:grpSpPr>
        <p:sp>
          <p:nvSpPr>
            <p:cNvPr id="136" name="Google Shape;136;g164e853722c_0_103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164e853722c_0_103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164e853722c_0_103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g164e853722c_0_103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164e853722c_0_103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 name="Google Shape;141;g164e853722c_0_1030"/>
          <p:cNvGrpSpPr/>
          <p:nvPr/>
        </p:nvGrpSpPr>
        <p:grpSpPr>
          <a:xfrm rot="10800000">
            <a:off x="6720423" y="-9"/>
            <a:ext cx="2423582" cy="1357541"/>
            <a:chOff x="-77" y="3784091"/>
            <a:chExt cx="2423582" cy="1357541"/>
          </a:xfrm>
        </p:grpSpPr>
        <p:sp>
          <p:nvSpPr>
            <p:cNvPr id="142" name="Google Shape;142;g164e853722c_0_103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g164e853722c_0_103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g164e853722c_0_103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164e853722c_0_103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g164e853722c_0_103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 name="Google Shape;147;g164e853722c_0_10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48" name="Shape 148"/>
        <p:cNvGrpSpPr/>
        <p:nvPr/>
      </p:nvGrpSpPr>
      <p:grpSpPr>
        <a:xfrm>
          <a:off x="0" y="0"/>
          <a:ext cx="0" cy="0"/>
          <a:chOff x="0" y="0"/>
          <a:chExt cx="0" cy="0"/>
        </a:xfrm>
      </p:grpSpPr>
      <p:sp>
        <p:nvSpPr>
          <p:cNvPr id="149" name="Google Shape;149;g164e853722c_0_1054"/>
          <p:cNvSpPr txBox="1"/>
          <p:nvPr>
            <p:ph type="title"/>
          </p:nvPr>
        </p:nvSpPr>
        <p:spPr>
          <a:xfrm>
            <a:off x="5162060" y="2286734"/>
            <a:ext cx="21453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solidFill>
                  <a:schemeClr val="accent4"/>
                </a:solidFill>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0" name="Google Shape;150;g164e853722c_0_1054"/>
          <p:cNvSpPr txBox="1"/>
          <p:nvPr>
            <p:ph idx="1" type="body"/>
          </p:nvPr>
        </p:nvSpPr>
        <p:spPr>
          <a:xfrm>
            <a:off x="5162065" y="2821334"/>
            <a:ext cx="2145300" cy="1027800"/>
          </a:xfrm>
          <a:prstGeom prst="rect">
            <a:avLst/>
          </a:prstGeom>
          <a:noFill/>
          <a:ln>
            <a:noFill/>
          </a:ln>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l">
              <a:lnSpc>
                <a:spcPct val="100000"/>
              </a:lnSpc>
              <a:spcBef>
                <a:spcPts val="0"/>
              </a:spcBef>
              <a:spcAft>
                <a:spcPts val="0"/>
              </a:spcAft>
              <a:buSzPts val="1400"/>
              <a:buChar char="○"/>
              <a:defRPr/>
            </a:lvl2pPr>
            <a:lvl3pPr indent="-317500" lvl="2" marL="1371600" rtl="0" algn="l">
              <a:lnSpc>
                <a:spcPct val="100000"/>
              </a:lnSpc>
              <a:spcBef>
                <a:spcPts val="1600"/>
              </a:spcBef>
              <a:spcAft>
                <a:spcPts val="0"/>
              </a:spcAft>
              <a:buSzPts val="1400"/>
              <a:buChar char="■"/>
              <a:defRPr/>
            </a:lvl3pPr>
            <a:lvl4pPr indent="-317500" lvl="3" marL="1828800" rtl="0" algn="l">
              <a:lnSpc>
                <a:spcPct val="100000"/>
              </a:lnSpc>
              <a:spcBef>
                <a:spcPts val="1600"/>
              </a:spcBef>
              <a:spcAft>
                <a:spcPts val="0"/>
              </a:spcAft>
              <a:buSzPts val="1400"/>
              <a:buChar char="●"/>
              <a:defRPr/>
            </a:lvl4pPr>
            <a:lvl5pPr indent="-317500" lvl="4" marL="2286000" rtl="0" algn="l">
              <a:lnSpc>
                <a:spcPct val="100000"/>
              </a:lnSpc>
              <a:spcBef>
                <a:spcPts val="1600"/>
              </a:spcBef>
              <a:spcAft>
                <a:spcPts val="0"/>
              </a:spcAft>
              <a:buSzPts val="1400"/>
              <a:buChar char="○"/>
              <a:defRPr/>
            </a:lvl5pPr>
            <a:lvl6pPr indent="-317500" lvl="5" marL="2743200" rtl="0" algn="l">
              <a:lnSpc>
                <a:spcPct val="100000"/>
              </a:lnSpc>
              <a:spcBef>
                <a:spcPts val="1600"/>
              </a:spcBef>
              <a:spcAft>
                <a:spcPts val="0"/>
              </a:spcAft>
              <a:buSzPts val="1400"/>
              <a:buChar char="■"/>
              <a:defRPr/>
            </a:lvl6pPr>
            <a:lvl7pPr indent="-317500" lvl="6" marL="3200400" rtl="0" algn="l">
              <a:lnSpc>
                <a:spcPct val="100000"/>
              </a:lnSpc>
              <a:spcBef>
                <a:spcPts val="1600"/>
              </a:spcBef>
              <a:spcAft>
                <a:spcPts val="0"/>
              </a:spcAft>
              <a:buSzPts val="1400"/>
              <a:buChar char="●"/>
              <a:defRPr/>
            </a:lvl7pPr>
            <a:lvl8pPr indent="-317500" lvl="7" marL="3657600" rtl="0" algn="l">
              <a:lnSpc>
                <a:spcPct val="100000"/>
              </a:lnSpc>
              <a:spcBef>
                <a:spcPts val="1600"/>
              </a:spcBef>
              <a:spcAft>
                <a:spcPts val="0"/>
              </a:spcAft>
              <a:buSzPts val="1400"/>
              <a:buChar char="○"/>
              <a:defRPr/>
            </a:lvl8pPr>
            <a:lvl9pPr indent="-317500" lvl="8" marL="4114800" rtl="0" algn="l">
              <a:lnSpc>
                <a:spcPct val="100000"/>
              </a:lnSpc>
              <a:spcBef>
                <a:spcPts val="1600"/>
              </a:spcBef>
              <a:spcAft>
                <a:spcPts val="1600"/>
              </a:spcAft>
              <a:buSzPts val="1400"/>
              <a:buChar char="■"/>
              <a:defRPr/>
            </a:lvl9pPr>
          </a:lstStyle>
          <a:p/>
        </p:txBody>
      </p:sp>
      <p:sp>
        <p:nvSpPr>
          <p:cNvPr id="151" name="Google Shape;151;g164e853722c_0_1054"/>
          <p:cNvSpPr txBox="1"/>
          <p:nvPr>
            <p:ph idx="2" type="body"/>
          </p:nvPr>
        </p:nvSpPr>
        <p:spPr>
          <a:xfrm>
            <a:off x="1836640" y="2821334"/>
            <a:ext cx="2145300" cy="1027800"/>
          </a:xfrm>
          <a:prstGeom prst="rect">
            <a:avLst/>
          </a:prstGeom>
          <a:noFill/>
          <a:ln>
            <a:noFill/>
          </a:ln>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l">
              <a:lnSpc>
                <a:spcPct val="100000"/>
              </a:lnSpc>
              <a:spcBef>
                <a:spcPts val="0"/>
              </a:spcBef>
              <a:spcAft>
                <a:spcPts val="0"/>
              </a:spcAft>
              <a:buSzPts val="1400"/>
              <a:buChar char="○"/>
              <a:defRPr/>
            </a:lvl2pPr>
            <a:lvl3pPr indent="-317500" lvl="2" marL="1371600" rtl="0" algn="l">
              <a:lnSpc>
                <a:spcPct val="100000"/>
              </a:lnSpc>
              <a:spcBef>
                <a:spcPts val="1600"/>
              </a:spcBef>
              <a:spcAft>
                <a:spcPts val="0"/>
              </a:spcAft>
              <a:buSzPts val="1400"/>
              <a:buChar char="■"/>
              <a:defRPr/>
            </a:lvl3pPr>
            <a:lvl4pPr indent="-317500" lvl="3" marL="1828800" rtl="0" algn="l">
              <a:lnSpc>
                <a:spcPct val="100000"/>
              </a:lnSpc>
              <a:spcBef>
                <a:spcPts val="1600"/>
              </a:spcBef>
              <a:spcAft>
                <a:spcPts val="0"/>
              </a:spcAft>
              <a:buSzPts val="1400"/>
              <a:buChar char="●"/>
              <a:defRPr/>
            </a:lvl4pPr>
            <a:lvl5pPr indent="-317500" lvl="4" marL="2286000" rtl="0" algn="l">
              <a:lnSpc>
                <a:spcPct val="100000"/>
              </a:lnSpc>
              <a:spcBef>
                <a:spcPts val="1600"/>
              </a:spcBef>
              <a:spcAft>
                <a:spcPts val="0"/>
              </a:spcAft>
              <a:buSzPts val="1400"/>
              <a:buChar char="○"/>
              <a:defRPr/>
            </a:lvl5pPr>
            <a:lvl6pPr indent="-317500" lvl="5" marL="2743200" rtl="0" algn="l">
              <a:lnSpc>
                <a:spcPct val="100000"/>
              </a:lnSpc>
              <a:spcBef>
                <a:spcPts val="1600"/>
              </a:spcBef>
              <a:spcAft>
                <a:spcPts val="0"/>
              </a:spcAft>
              <a:buSzPts val="1400"/>
              <a:buChar char="■"/>
              <a:defRPr/>
            </a:lvl6pPr>
            <a:lvl7pPr indent="-317500" lvl="6" marL="3200400" rtl="0" algn="l">
              <a:lnSpc>
                <a:spcPct val="100000"/>
              </a:lnSpc>
              <a:spcBef>
                <a:spcPts val="1600"/>
              </a:spcBef>
              <a:spcAft>
                <a:spcPts val="0"/>
              </a:spcAft>
              <a:buSzPts val="1400"/>
              <a:buChar char="●"/>
              <a:defRPr/>
            </a:lvl7pPr>
            <a:lvl8pPr indent="-317500" lvl="7" marL="3657600" rtl="0" algn="l">
              <a:lnSpc>
                <a:spcPct val="100000"/>
              </a:lnSpc>
              <a:spcBef>
                <a:spcPts val="1600"/>
              </a:spcBef>
              <a:spcAft>
                <a:spcPts val="0"/>
              </a:spcAft>
              <a:buSzPts val="1400"/>
              <a:buChar char="○"/>
              <a:defRPr/>
            </a:lvl8pPr>
            <a:lvl9pPr indent="-317500" lvl="8" marL="4114800" rtl="0" algn="l">
              <a:lnSpc>
                <a:spcPct val="100000"/>
              </a:lnSpc>
              <a:spcBef>
                <a:spcPts val="1600"/>
              </a:spcBef>
              <a:spcAft>
                <a:spcPts val="1600"/>
              </a:spcAft>
              <a:buSzPts val="1400"/>
              <a:buChar char="■"/>
              <a:defRPr/>
            </a:lvl9pPr>
          </a:lstStyle>
          <a:p/>
        </p:txBody>
      </p:sp>
      <p:sp>
        <p:nvSpPr>
          <p:cNvPr id="152" name="Google Shape;152;g164e853722c_0_1054"/>
          <p:cNvSpPr txBox="1"/>
          <p:nvPr>
            <p:ph idx="3" type="title"/>
          </p:nvPr>
        </p:nvSpPr>
        <p:spPr>
          <a:xfrm>
            <a:off x="1836635" y="2286734"/>
            <a:ext cx="21453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solidFill>
                  <a:schemeClr val="accent6"/>
                </a:solidFill>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3" name="Google Shape;153;g164e853722c_0_1054"/>
          <p:cNvSpPr txBox="1"/>
          <p:nvPr>
            <p:ph idx="4"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grpSp>
        <p:nvGrpSpPr>
          <p:cNvPr id="154" name="Google Shape;154;g164e853722c_0_1054"/>
          <p:cNvGrpSpPr/>
          <p:nvPr/>
        </p:nvGrpSpPr>
        <p:grpSpPr>
          <a:xfrm>
            <a:off x="0" y="4569045"/>
            <a:ext cx="1022509" cy="572747"/>
            <a:chOff x="-77" y="3784091"/>
            <a:chExt cx="2423582" cy="1357541"/>
          </a:xfrm>
        </p:grpSpPr>
        <p:sp>
          <p:nvSpPr>
            <p:cNvPr id="155" name="Google Shape;155;g164e853722c_0_105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164e853722c_0_105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164e853722c_0_105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164e853722c_0_105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164e853722c_0_105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 name="Google Shape;160;g164e853722c_0_1054"/>
          <p:cNvGrpSpPr/>
          <p:nvPr/>
        </p:nvGrpSpPr>
        <p:grpSpPr>
          <a:xfrm flipH="1">
            <a:off x="8121500" y="4569045"/>
            <a:ext cx="1022509" cy="572747"/>
            <a:chOff x="-77" y="3784091"/>
            <a:chExt cx="2423582" cy="1357541"/>
          </a:xfrm>
        </p:grpSpPr>
        <p:sp>
          <p:nvSpPr>
            <p:cNvPr id="161" name="Google Shape;161;g164e853722c_0_105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68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g164e853722c_0_105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g164e853722c_0_105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58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g164e853722c_0_105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g164e853722c_0_105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 name="Google Shape;166;g164e853722c_0_1054"/>
          <p:cNvGrpSpPr/>
          <p:nvPr/>
        </p:nvGrpSpPr>
        <p:grpSpPr>
          <a:xfrm>
            <a:off x="4524300" y="1242225"/>
            <a:ext cx="95400" cy="3116250"/>
            <a:chOff x="4524300" y="1013625"/>
            <a:chExt cx="95400" cy="3116250"/>
          </a:xfrm>
        </p:grpSpPr>
        <p:sp>
          <p:nvSpPr>
            <p:cNvPr id="167" name="Google Shape;167;g164e853722c_0_1054"/>
            <p:cNvSpPr/>
            <p:nvPr/>
          </p:nvSpPr>
          <p:spPr>
            <a:xfrm>
              <a:off x="4524300" y="1013625"/>
              <a:ext cx="95400" cy="1038300"/>
            </a:xfrm>
            <a:prstGeom prst="rect">
              <a:avLst/>
            </a:prstGeom>
            <a:solidFill>
              <a:srgbClr val="C8AEF8">
                <a:alpha val="5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g164e853722c_0_1054"/>
            <p:cNvSpPr/>
            <p:nvPr/>
          </p:nvSpPr>
          <p:spPr>
            <a:xfrm>
              <a:off x="4524300" y="1534125"/>
              <a:ext cx="95400" cy="1038300"/>
            </a:xfrm>
            <a:prstGeom prst="rect">
              <a:avLst/>
            </a:prstGeom>
            <a:solidFill>
              <a:srgbClr val="878FFF">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g164e853722c_0_1054"/>
            <p:cNvSpPr/>
            <p:nvPr/>
          </p:nvSpPr>
          <p:spPr>
            <a:xfrm>
              <a:off x="4524300" y="2053275"/>
              <a:ext cx="95400" cy="1038300"/>
            </a:xfrm>
            <a:prstGeom prst="rect">
              <a:avLst/>
            </a:prstGeom>
            <a:solidFill>
              <a:srgbClr val="9154F8">
                <a:alpha val="525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g164e853722c_0_1054"/>
            <p:cNvSpPr/>
            <p:nvPr/>
          </p:nvSpPr>
          <p:spPr>
            <a:xfrm>
              <a:off x="4524300" y="2565875"/>
              <a:ext cx="95400" cy="1038300"/>
            </a:xfrm>
            <a:prstGeom prst="rect">
              <a:avLst/>
            </a:prstGeom>
            <a:solidFill>
              <a:srgbClr val="35C2DF">
                <a:alpha val="752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g164e853722c_0_1054"/>
            <p:cNvSpPr/>
            <p:nvPr/>
          </p:nvSpPr>
          <p:spPr>
            <a:xfrm>
              <a:off x="4524300" y="3091575"/>
              <a:ext cx="95400" cy="1038300"/>
            </a:xfrm>
            <a:prstGeom prst="rect">
              <a:avLst/>
            </a:prstGeom>
            <a:solidFill>
              <a:srgbClr val="CA7BEB">
                <a:alpha val="556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g164e853722c_0_1054"/>
            <p:cNvSpPr/>
            <p:nvPr/>
          </p:nvSpPr>
          <p:spPr>
            <a:xfrm>
              <a:off x="4524300" y="3610723"/>
              <a:ext cx="95400" cy="519000"/>
            </a:xfrm>
            <a:prstGeom prst="rect">
              <a:avLst/>
            </a:prstGeom>
            <a:solidFill>
              <a:srgbClr val="972CB4">
                <a:alpha val="737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g164e853722c_0_10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g164e853722c_0_94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g164e853722c_0_943"/>
          <p:cNvGrpSpPr/>
          <p:nvPr/>
        </p:nvGrpSpPr>
        <p:grpSpPr>
          <a:xfrm>
            <a:off x="5594191" y="3961115"/>
            <a:ext cx="2910145" cy="1182340"/>
            <a:chOff x="6917201" y="0"/>
            <a:chExt cx="2227777" cy="863400"/>
          </a:xfrm>
        </p:grpSpPr>
        <p:sp>
          <p:nvSpPr>
            <p:cNvPr id="40" name="Google Shape;40;g164e853722c_0_94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g164e853722c_0_94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g164e853722c_0_94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g164e853722c_0_943"/>
          <p:cNvGrpSpPr/>
          <p:nvPr/>
        </p:nvGrpSpPr>
        <p:grpSpPr>
          <a:xfrm>
            <a:off x="199149" y="2"/>
            <a:ext cx="2795414" cy="1083308"/>
            <a:chOff x="6917201" y="0"/>
            <a:chExt cx="2227777" cy="863400"/>
          </a:xfrm>
        </p:grpSpPr>
        <p:sp>
          <p:nvSpPr>
            <p:cNvPr id="44" name="Google Shape;44;g164e853722c_0_94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g164e853722c_0_94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g164e853722c_0_94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g164e853722c_0_94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g164e853722c_0_94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g164e853722c_0_95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g164e853722c_0_95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164e853722c_0_95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g164e853722c_0_95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g164e853722c_0_95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g164e853722c_0_95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g164e853722c_0_962"/>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164e853722c_0_962"/>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g164e853722c_0_96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g164e853722c_0_96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g164e853722c_0_962"/>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g164e853722c_0_962"/>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g164e853722c_0_96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g164e853722c_0_97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g164e853722c_0_97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g164e853722c_0_97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g164e853722c_0_97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g164e853722c_0_97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g164e853722c_0_97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164e853722c_0_976"/>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164e853722c_0_97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g164e853722c_0_976"/>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g164e853722c_0_976"/>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g164e853722c_0_97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g164e853722c_0_983"/>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164e853722c_0_983"/>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g164e853722c_0_983"/>
          <p:cNvGrpSpPr/>
          <p:nvPr/>
        </p:nvGrpSpPr>
        <p:grpSpPr>
          <a:xfrm>
            <a:off x="255991" y="-118"/>
            <a:ext cx="2251347" cy="1043408"/>
            <a:chOff x="3961956" y="4383950"/>
            <a:chExt cx="1160548" cy="548700"/>
          </a:xfrm>
        </p:grpSpPr>
        <p:sp>
          <p:nvSpPr>
            <p:cNvPr id="81" name="Google Shape;81;g164e853722c_0_983"/>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164e853722c_0_983"/>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164e853722c_0_983"/>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g164e853722c_0_98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g164e853722c_0_983"/>
          <p:cNvGrpSpPr/>
          <p:nvPr/>
        </p:nvGrpSpPr>
        <p:grpSpPr>
          <a:xfrm>
            <a:off x="34934" y="4522125"/>
            <a:ext cx="1593306" cy="617072"/>
            <a:chOff x="6917201" y="0"/>
            <a:chExt cx="2227777" cy="863400"/>
          </a:xfrm>
        </p:grpSpPr>
        <p:sp>
          <p:nvSpPr>
            <p:cNvPr id="86" name="Google Shape;86;g164e853722c_0_983"/>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g164e853722c_0_983"/>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g164e853722c_0_983"/>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g164e853722c_0_983"/>
          <p:cNvGrpSpPr/>
          <p:nvPr/>
        </p:nvGrpSpPr>
        <p:grpSpPr>
          <a:xfrm>
            <a:off x="5886353" y="1243"/>
            <a:ext cx="3257455" cy="1261514"/>
            <a:chOff x="6917201" y="0"/>
            <a:chExt cx="2227777" cy="863400"/>
          </a:xfrm>
        </p:grpSpPr>
        <p:sp>
          <p:nvSpPr>
            <p:cNvPr id="90" name="Google Shape;90;g164e853722c_0_983"/>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164e853722c_0_983"/>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164e853722c_0_983"/>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g164e853722c_0_983"/>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g164e853722c_0_98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g164e853722c_0_100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164e853722c_0_100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164e853722c_0_100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164e853722c_0_1001"/>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g164e853722c_0_1001"/>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g164e853722c_0_1001"/>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g164e853722c_0_100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g164e853722c_0_1009"/>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164e853722c_0_1009"/>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164e853722c_0_100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164e853722c_0_1009"/>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g164e853722c_0_100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g164e853722c_0_9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g164e853722c_0_91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g164e853722c_0_91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16.pn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2.png"/><Relationship Id="rId5"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1"/>
          <p:cNvSpPr txBox="1"/>
          <p:nvPr>
            <p:ph idx="1" type="subTitle"/>
          </p:nvPr>
        </p:nvSpPr>
        <p:spPr>
          <a:xfrm>
            <a:off x="5224025" y="2701675"/>
            <a:ext cx="3405900" cy="1721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b="1" sz="1900"/>
          </a:p>
        </p:txBody>
      </p:sp>
      <p:sp>
        <p:nvSpPr>
          <p:cNvPr id="179" name="Google Shape;179;p1"/>
          <p:cNvSpPr/>
          <p:nvPr/>
        </p:nvSpPr>
        <p:spPr>
          <a:xfrm>
            <a:off x="5646147" y="2701671"/>
            <a:ext cx="68916" cy="31575"/>
          </a:xfrm>
          <a:custGeom>
            <a:rect b="b" l="l" r="r" t="t"/>
            <a:pathLst>
              <a:path extrusionOk="0" h="1035" w="2259">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
          <p:cNvSpPr/>
          <p:nvPr/>
        </p:nvSpPr>
        <p:spPr>
          <a:xfrm>
            <a:off x="5764205" y="2701671"/>
            <a:ext cx="68886" cy="31575"/>
          </a:xfrm>
          <a:custGeom>
            <a:rect b="b" l="l" r="r" t="t"/>
            <a:pathLst>
              <a:path extrusionOk="0" h="1035" w="2258">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
          <p:cNvSpPr/>
          <p:nvPr/>
        </p:nvSpPr>
        <p:spPr>
          <a:xfrm>
            <a:off x="5882232" y="2701671"/>
            <a:ext cx="68916" cy="31575"/>
          </a:xfrm>
          <a:custGeom>
            <a:rect b="b" l="l" r="r" t="t"/>
            <a:pathLst>
              <a:path extrusionOk="0" h="1035" w="2259">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1"/>
          <p:cNvPicPr preferRelativeResize="0"/>
          <p:nvPr/>
        </p:nvPicPr>
        <p:blipFill rotWithShape="1">
          <a:blip r:embed="rId4">
            <a:alphaModFix/>
          </a:blip>
          <a:srcRect b="21617" l="2610" r="1078" t="0"/>
          <a:stretch/>
        </p:blipFill>
        <p:spPr>
          <a:xfrm>
            <a:off x="126575" y="209175"/>
            <a:ext cx="8917700" cy="4807751"/>
          </a:xfrm>
          <a:prstGeom prst="rect">
            <a:avLst/>
          </a:prstGeom>
          <a:noFill/>
          <a:ln>
            <a:noFill/>
          </a:ln>
        </p:spPr>
      </p:pic>
      <p:sp>
        <p:nvSpPr>
          <p:cNvPr id="183" name="Google Shape;183;p1"/>
          <p:cNvSpPr txBox="1"/>
          <p:nvPr/>
        </p:nvSpPr>
        <p:spPr>
          <a:xfrm>
            <a:off x="393250" y="541450"/>
            <a:ext cx="94548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5200"/>
              <a:buFont typeface="Arial"/>
              <a:buNone/>
            </a:pPr>
            <a:r>
              <a:rPr b="1" lang="en" sz="3800">
                <a:solidFill>
                  <a:srgbClr val="13367C"/>
                </a:solidFill>
                <a:latin typeface="Nunito"/>
                <a:ea typeface="Nunito"/>
                <a:cs typeface="Nunito"/>
                <a:sym typeface="Nunito"/>
              </a:rPr>
              <a:t>AIRLINE RESERVATION SYSTEM PROJECT</a:t>
            </a:r>
            <a:endParaRPr>
              <a:solidFill>
                <a:srgbClr val="13367C"/>
              </a:solidFill>
              <a:latin typeface="Calibri"/>
              <a:ea typeface="Calibri"/>
              <a:cs typeface="Calibri"/>
              <a:sym typeface="Calibri"/>
            </a:endParaRPr>
          </a:p>
        </p:txBody>
      </p:sp>
      <p:sp>
        <p:nvSpPr>
          <p:cNvPr id="184" name="Google Shape;184;p1"/>
          <p:cNvSpPr txBox="1"/>
          <p:nvPr/>
        </p:nvSpPr>
        <p:spPr>
          <a:xfrm>
            <a:off x="5592275" y="3290925"/>
            <a:ext cx="3336900" cy="1400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Calibri"/>
                <a:ea typeface="Calibri"/>
                <a:cs typeface="Calibri"/>
                <a:sym typeface="Calibri"/>
              </a:rPr>
              <a:t>-Presentation by </a:t>
            </a:r>
            <a:endParaRPr b="1" sz="2200">
              <a:solidFill>
                <a:schemeClr val="lt1"/>
              </a:solidFill>
              <a:latin typeface="Calibri"/>
              <a:ea typeface="Calibri"/>
              <a:cs typeface="Calibri"/>
              <a:sym typeface="Calibri"/>
            </a:endParaRPr>
          </a:p>
          <a:p>
            <a:pPr indent="0" lvl="0" marL="0" rtl="0" algn="l">
              <a:spcBef>
                <a:spcPts val="0"/>
              </a:spcBef>
              <a:spcAft>
                <a:spcPts val="0"/>
              </a:spcAft>
              <a:buNone/>
            </a:pPr>
            <a:r>
              <a:rPr b="1" lang="en" sz="1900">
                <a:solidFill>
                  <a:schemeClr val="lt1"/>
                </a:solidFill>
                <a:latin typeface="Calibri"/>
                <a:ea typeface="Calibri"/>
                <a:cs typeface="Calibri"/>
                <a:sym typeface="Calibri"/>
              </a:rPr>
              <a:t>                      Group 4</a:t>
            </a:r>
            <a:endParaRPr b="1" sz="1900">
              <a:solidFill>
                <a:schemeClr val="lt1"/>
              </a:solidFill>
              <a:latin typeface="Calibri"/>
              <a:ea typeface="Calibri"/>
              <a:cs typeface="Calibri"/>
              <a:sym typeface="Calibri"/>
            </a:endParaRPr>
          </a:p>
          <a:p>
            <a:pPr indent="0" lvl="0" marL="0" rtl="0" algn="ctr">
              <a:spcBef>
                <a:spcPts val="0"/>
              </a:spcBef>
              <a:spcAft>
                <a:spcPts val="0"/>
              </a:spcAft>
              <a:buNone/>
            </a:pPr>
            <a:r>
              <a:rPr b="1" lang="en" sz="1900">
                <a:solidFill>
                  <a:schemeClr val="lt1"/>
                </a:solidFill>
                <a:latin typeface="Calibri"/>
                <a:ea typeface="Calibri"/>
                <a:cs typeface="Calibri"/>
                <a:sym typeface="Calibri"/>
              </a:rPr>
              <a:t>Mentor: Shankar Sir </a:t>
            </a:r>
            <a:endParaRPr b="1" sz="1900">
              <a:solidFill>
                <a:schemeClr val="lt1"/>
              </a:solidFill>
              <a:latin typeface="Calibri"/>
              <a:ea typeface="Calibri"/>
              <a:cs typeface="Calibri"/>
              <a:sym typeface="Calibri"/>
            </a:endParaRPr>
          </a:p>
          <a:p>
            <a:pPr indent="0" lvl="0" marL="0" rtl="0" algn="ctr">
              <a:spcBef>
                <a:spcPts val="0"/>
              </a:spcBef>
              <a:spcAft>
                <a:spcPts val="0"/>
              </a:spcAft>
              <a:buNone/>
            </a:pPr>
            <a:r>
              <a:t/>
            </a:r>
            <a:endParaRPr b="1" sz="19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9"/>
          <p:cNvSpPr txBox="1"/>
          <p:nvPr>
            <p:ph idx="4294967295" type="title"/>
          </p:nvPr>
        </p:nvSpPr>
        <p:spPr>
          <a:xfrm>
            <a:off x="862900" y="2066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500">
                <a:solidFill>
                  <a:srgbClr val="003284"/>
                </a:solidFill>
              </a:rPr>
              <a:t>BRIEF DESCRIPTION OF CODE(MAIN FUNCTION)</a:t>
            </a:r>
            <a:endParaRPr sz="2500">
              <a:solidFill>
                <a:srgbClr val="003284"/>
              </a:solidFill>
            </a:endParaRPr>
          </a:p>
        </p:txBody>
      </p:sp>
      <p:pic>
        <p:nvPicPr>
          <p:cNvPr id="253" name="Google Shape;253;p9"/>
          <p:cNvPicPr preferRelativeResize="0"/>
          <p:nvPr/>
        </p:nvPicPr>
        <p:blipFill rotWithShape="1">
          <a:blip r:embed="rId3">
            <a:alphaModFix/>
          </a:blip>
          <a:srcRect b="0" l="0" r="24669" t="0"/>
          <a:stretch/>
        </p:blipFill>
        <p:spPr>
          <a:xfrm>
            <a:off x="152400" y="826350"/>
            <a:ext cx="4217889" cy="1107575"/>
          </a:xfrm>
          <a:prstGeom prst="rect">
            <a:avLst/>
          </a:prstGeom>
          <a:noFill/>
          <a:ln>
            <a:noFill/>
          </a:ln>
        </p:spPr>
      </p:pic>
      <p:pic>
        <p:nvPicPr>
          <p:cNvPr id="254" name="Google Shape;254;p9"/>
          <p:cNvPicPr preferRelativeResize="0"/>
          <p:nvPr/>
        </p:nvPicPr>
        <p:blipFill rotWithShape="1">
          <a:blip r:embed="rId4">
            <a:alphaModFix/>
          </a:blip>
          <a:srcRect b="36688" l="0" r="20139" t="0"/>
          <a:stretch/>
        </p:blipFill>
        <p:spPr>
          <a:xfrm>
            <a:off x="152400" y="2230475"/>
            <a:ext cx="4478274" cy="973748"/>
          </a:xfrm>
          <a:prstGeom prst="rect">
            <a:avLst/>
          </a:prstGeom>
          <a:noFill/>
          <a:ln>
            <a:noFill/>
          </a:ln>
        </p:spPr>
      </p:pic>
      <p:pic>
        <p:nvPicPr>
          <p:cNvPr id="255" name="Google Shape;255;p9"/>
          <p:cNvPicPr preferRelativeResize="0"/>
          <p:nvPr/>
        </p:nvPicPr>
        <p:blipFill rotWithShape="1">
          <a:blip r:embed="rId5">
            <a:alphaModFix/>
          </a:blip>
          <a:srcRect b="18969" l="0" r="0" t="0"/>
          <a:stretch/>
        </p:blipFill>
        <p:spPr>
          <a:xfrm>
            <a:off x="152400" y="3432400"/>
            <a:ext cx="4055024" cy="940983"/>
          </a:xfrm>
          <a:prstGeom prst="rect">
            <a:avLst/>
          </a:prstGeom>
          <a:noFill/>
          <a:ln>
            <a:noFill/>
          </a:ln>
        </p:spPr>
      </p:pic>
      <p:pic>
        <p:nvPicPr>
          <p:cNvPr id="256" name="Google Shape;256;p9"/>
          <p:cNvPicPr preferRelativeResize="0"/>
          <p:nvPr/>
        </p:nvPicPr>
        <p:blipFill rotWithShape="1">
          <a:blip r:embed="rId6">
            <a:alphaModFix/>
          </a:blip>
          <a:srcRect b="0" l="0" r="0" t="40821"/>
          <a:stretch/>
        </p:blipFill>
        <p:spPr>
          <a:xfrm>
            <a:off x="4775950" y="1015837"/>
            <a:ext cx="4055026" cy="2374501"/>
          </a:xfrm>
          <a:prstGeom prst="rect">
            <a:avLst/>
          </a:prstGeom>
          <a:noFill/>
          <a:ln>
            <a:noFill/>
          </a:ln>
        </p:spPr>
      </p:pic>
      <p:sp>
        <p:nvSpPr>
          <p:cNvPr id="257" name="Google Shape;257;p9"/>
          <p:cNvSpPr/>
          <p:nvPr/>
        </p:nvSpPr>
        <p:spPr>
          <a:xfrm>
            <a:off x="2015675" y="1933925"/>
            <a:ext cx="104400" cy="324300"/>
          </a:xfrm>
          <a:prstGeom prst="downArrow">
            <a:avLst>
              <a:gd fmla="val 50000" name="adj1"/>
              <a:gd fmla="val 50000" name="adj2"/>
            </a:avLst>
          </a:prstGeom>
          <a:solidFill>
            <a:srgbClr val="35C2DF">
              <a:alpha val="752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9"/>
          <p:cNvSpPr/>
          <p:nvPr/>
        </p:nvSpPr>
        <p:spPr>
          <a:xfrm>
            <a:off x="2282150" y="3157875"/>
            <a:ext cx="104400" cy="324300"/>
          </a:xfrm>
          <a:prstGeom prst="downArrow">
            <a:avLst>
              <a:gd fmla="val 50000" name="adj1"/>
              <a:gd fmla="val 50000" name="adj2"/>
            </a:avLst>
          </a:prstGeom>
          <a:solidFill>
            <a:srgbClr val="35C2DF">
              <a:alpha val="752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9"/>
          <p:cNvSpPr txBox="1"/>
          <p:nvPr>
            <p:ph idx="12" type="sldNum"/>
          </p:nvPr>
        </p:nvSpPr>
        <p:spPr>
          <a:xfrm>
            <a:off x="8390734" y="4543668"/>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sp>
        <p:nvSpPr>
          <p:cNvPr id="260" name="Google Shape;260;p9"/>
          <p:cNvSpPr/>
          <p:nvPr/>
        </p:nvSpPr>
        <p:spPr>
          <a:xfrm flipH="1" rot="10800000">
            <a:off x="3935868" y="3993752"/>
            <a:ext cx="306900" cy="93600"/>
          </a:xfrm>
          <a:prstGeom prst="rightArrow">
            <a:avLst>
              <a:gd fmla="val 50000" name="adj1"/>
              <a:gd fmla="val 50000" name="adj2"/>
            </a:avLst>
          </a:prstGeom>
          <a:solidFill>
            <a:srgbClr val="35C2DF">
              <a:alpha val="752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1" name="Google Shape;261;p9"/>
          <p:cNvPicPr preferRelativeResize="0"/>
          <p:nvPr/>
        </p:nvPicPr>
        <p:blipFill>
          <a:blip r:embed="rId7">
            <a:alphaModFix/>
          </a:blip>
          <a:stretch>
            <a:fillRect/>
          </a:stretch>
        </p:blipFill>
        <p:spPr>
          <a:xfrm>
            <a:off x="4256592" y="3734750"/>
            <a:ext cx="4618332" cy="1107575"/>
          </a:xfrm>
          <a:prstGeom prst="rect">
            <a:avLst/>
          </a:prstGeom>
          <a:noFill/>
          <a:ln>
            <a:noFill/>
          </a:ln>
        </p:spPr>
      </p:pic>
      <p:sp>
        <p:nvSpPr>
          <p:cNvPr id="262" name="Google Shape;262;p9"/>
          <p:cNvSpPr/>
          <p:nvPr/>
        </p:nvSpPr>
        <p:spPr>
          <a:xfrm flipH="1" rot="5400000">
            <a:off x="6606527" y="3447500"/>
            <a:ext cx="417900" cy="145500"/>
          </a:xfrm>
          <a:prstGeom prst="rightArrow">
            <a:avLst>
              <a:gd fmla="val 50000" name="adj1"/>
              <a:gd fmla="val 50000" name="adj2"/>
            </a:avLst>
          </a:prstGeom>
          <a:solidFill>
            <a:srgbClr val="35C2DF">
              <a:alpha val="752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0"/>
          <p:cNvSpPr txBox="1"/>
          <p:nvPr>
            <p:ph idx="4294967295" type="title"/>
          </p:nvPr>
        </p:nvSpPr>
        <p:spPr>
          <a:xfrm>
            <a:off x="720000" y="1961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100">
                <a:solidFill>
                  <a:srgbClr val="003284"/>
                </a:solidFill>
              </a:rPr>
              <a:t>BRIEF DESCRIPTION OF CODE (READ_FLIGHT FUNCTION)</a:t>
            </a:r>
            <a:endParaRPr b="1" sz="2100">
              <a:solidFill>
                <a:srgbClr val="003284"/>
              </a:solidFill>
            </a:endParaRPr>
          </a:p>
        </p:txBody>
      </p:sp>
      <p:pic>
        <p:nvPicPr>
          <p:cNvPr id="268" name="Google Shape;268;p10"/>
          <p:cNvPicPr preferRelativeResize="0"/>
          <p:nvPr/>
        </p:nvPicPr>
        <p:blipFill rotWithShape="1">
          <a:blip r:embed="rId3">
            <a:alphaModFix/>
          </a:blip>
          <a:srcRect b="33805" l="0" r="0" t="0"/>
          <a:stretch/>
        </p:blipFill>
        <p:spPr>
          <a:xfrm>
            <a:off x="384100" y="648665"/>
            <a:ext cx="4330774" cy="1438300"/>
          </a:xfrm>
          <a:prstGeom prst="rect">
            <a:avLst/>
          </a:prstGeom>
          <a:noFill/>
          <a:ln>
            <a:noFill/>
          </a:ln>
        </p:spPr>
      </p:pic>
      <p:pic>
        <p:nvPicPr>
          <p:cNvPr id="269" name="Google Shape;269;p10"/>
          <p:cNvPicPr preferRelativeResize="0"/>
          <p:nvPr/>
        </p:nvPicPr>
        <p:blipFill rotWithShape="1">
          <a:blip r:embed="rId4">
            <a:alphaModFix/>
          </a:blip>
          <a:srcRect b="0" l="0" r="0" t="0"/>
          <a:stretch/>
        </p:blipFill>
        <p:spPr>
          <a:xfrm>
            <a:off x="5144049" y="639314"/>
            <a:ext cx="3372902" cy="3888525"/>
          </a:xfrm>
          <a:prstGeom prst="rect">
            <a:avLst/>
          </a:prstGeom>
          <a:noFill/>
          <a:ln>
            <a:noFill/>
          </a:ln>
        </p:spPr>
      </p:pic>
      <p:pic>
        <p:nvPicPr>
          <p:cNvPr id="270" name="Google Shape;270;p10"/>
          <p:cNvPicPr preferRelativeResize="0"/>
          <p:nvPr/>
        </p:nvPicPr>
        <p:blipFill rotWithShape="1">
          <a:blip r:embed="rId5">
            <a:alphaModFix/>
          </a:blip>
          <a:srcRect b="0" l="0" r="0" t="0"/>
          <a:stretch/>
        </p:blipFill>
        <p:spPr>
          <a:xfrm>
            <a:off x="430438" y="2143549"/>
            <a:ext cx="4238099" cy="2387675"/>
          </a:xfrm>
          <a:prstGeom prst="rect">
            <a:avLst/>
          </a:prstGeom>
          <a:noFill/>
          <a:ln>
            <a:noFill/>
          </a:ln>
        </p:spPr>
      </p:pic>
      <p:sp>
        <p:nvSpPr>
          <p:cNvPr id="271" name="Google Shape;271;p10"/>
          <p:cNvSpPr/>
          <p:nvPr/>
        </p:nvSpPr>
        <p:spPr>
          <a:xfrm>
            <a:off x="4572000" y="1123828"/>
            <a:ext cx="695100" cy="162300"/>
          </a:xfrm>
          <a:prstGeom prst="rightArrow">
            <a:avLst>
              <a:gd fmla="val 50000" name="adj1"/>
              <a:gd fmla="val 50000" name="adj2"/>
            </a:avLst>
          </a:prstGeom>
          <a:solidFill>
            <a:srgbClr val="35C2DF">
              <a:alpha val="752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0"/>
          <p:cNvSpPr/>
          <p:nvPr/>
        </p:nvSpPr>
        <p:spPr>
          <a:xfrm>
            <a:off x="4572000" y="3210126"/>
            <a:ext cx="629400" cy="162300"/>
          </a:xfrm>
          <a:prstGeom prst="leftArrow">
            <a:avLst>
              <a:gd fmla="val 50000" name="adj1"/>
              <a:gd fmla="val 50000" name="adj2"/>
            </a:avLst>
          </a:prstGeom>
          <a:solidFill>
            <a:srgbClr val="35C2DF">
              <a:alpha val="752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0"/>
          <p:cNvSpPr txBox="1"/>
          <p:nvPr>
            <p:ph idx="12" type="sldNum"/>
          </p:nvPr>
        </p:nvSpPr>
        <p:spPr>
          <a:xfrm>
            <a:off x="8390734" y="4543668"/>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sp>
        <p:nvSpPr>
          <p:cNvPr id="274" name="Google Shape;274;p10"/>
          <p:cNvSpPr txBox="1"/>
          <p:nvPr/>
        </p:nvSpPr>
        <p:spPr>
          <a:xfrm>
            <a:off x="2945925" y="4558795"/>
            <a:ext cx="538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9D1D9"/>
                </a:solidFill>
                <a:highlight>
                  <a:srgbClr val="0D1117"/>
                </a:highlight>
                <a:latin typeface="Courier New"/>
                <a:ea typeface="Courier New"/>
                <a:cs typeface="Courier New"/>
                <a:sym typeface="Courier New"/>
              </a:rPr>
              <a:t>FL001|Indigo Airlines|02/10/2022|120</a:t>
            </a:r>
            <a:endParaRPr sz="16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1"/>
          <p:cNvSpPr txBox="1"/>
          <p:nvPr>
            <p:ph idx="4294967295" type="title"/>
          </p:nvPr>
        </p:nvSpPr>
        <p:spPr>
          <a:xfrm>
            <a:off x="799875" y="2536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100">
                <a:solidFill>
                  <a:srgbClr val="003284"/>
                </a:solidFill>
              </a:rPr>
              <a:t>BRIEF DESCRIPTION OF CODE (READ_CUSTOMER_DATA)</a:t>
            </a:r>
            <a:endParaRPr b="1" sz="2100">
              <a:solidFill>
                <a:srgbClr val="003284"/>
              </a:solidFill>
            </a:endParaRPr>
          </a:p>
        </p:txBody>
      </p:sp>
      <p:pic>
        <p:nvPicPr>
          <p:cNvPr id="280" name="Google Shape;280;p11"/>
          <p:cNvPicPr preferRelativeResize="0"/>
          <p:nvPr/>
        </p:nvPicPr>
        <p:blipFill rotWithShape="1">
          <a:blip r:embed="rId3">
            <a:alphaModFix/>
          </a:blip>
          <a:srcRect b="0" l="0" r="0" t="0"/>
          <a:stretch/>
        </p:blipFill>
        <p:spPr>
          <a:xfrm>
            <a:off x="341800" y="648653"/>
            <a:ext cx="4608409" cy="1802100"/>
          </a:xfrm>
          <a:prstGeom prst="rect">
            <a:avLst/>
          </a:prstGeom>
          <a:noFill/>
          <a:ln>
            <a:noFill/>
          </a:ln>
        </p:spPr>
      </p:pic>
      <p:pic>
        <p:nvPicPr>
          <p:cNvPr id="281" name="Google Shape;281;p11"/>
          <p:cNvPicPr preferRelativeResize="0"/>
          <p:nvPr/>
        </p:nvPicPr>
        <p:blipFill rotWithShape="1">
          <a:blip r:embed="rId4">
            <a:alphaModFix/>
          </a:blip>
          <a:srcRect b="0" l="0" r="0" t="0"/>
          <a:stretch/>
        </p:blipFill>
        <p:spPr>
          <a:xfrm>
            <a:off x="5156900" y="667375"/>
            <a:ext cx="3346975" cy="3795450"/>
          </a:xfrm>
          <a:prstGeom prst="rect">
            <a:avLst/>
          </a:prstGeom>
          <a:noFill/>
          <a:ln>
            <a:noFill/>
          </a:ln>
        </p:spPr>
      </p:pic>
      <p:pic>
        <p:nvPicPr>
          <p:cNvPr id="282" name="Google Shape;282;p11"/>
          <p:cNvPicPr preferRelativeResize="0"/>
          <p:nvPr/>
        </p:nvPicPr>
        <p:blipFill rotWithShape="1">
          <a:blip r:embed="rId5">
            <a:alphaModFix/>
          </a:blip>
          <a:srcRect b="0" l="0" r="0" t="0"/>
          <a:stretch/>
        </p:blipFill>
        <p:spPr>
          <a:xfrm>
            <a:off x="311650" y="2519924"/>
            <a:ext cx="4668700" cy="1937700"/>
          </a:xfrm>
          <a:prstGeom prst="rect">
            <a:avLst/>
          </a:prstGeom>
          <a:noFill/>
          <a:ln>
            <a:noFill/>
          </a:ln>
        </p:spPr>
      </p:pic>
      <p:sp>
        <p:nvSpPr>
          <p:cNvPr id="283" name="Google Shape;283;p11"/>
          <p:cNvSpPr/>
          <p:nvPr/>
        </p:nvSpPr>
        <p:spPr>
          <a:xfrm>
            <a:off x="4680125" y="1482800"/>
            <a:ext cx="695100" cy="150600"/>
          </a:xfrm>
          <a:prstGeom prst="rightArrow">
            <a:avLst>
              <a:gd fmla="val 50000" name="adj1"/>
              <a:gd fmla="val 50000" name="adj2"/>
            </a:avLst>
          </a:prstGeom>
          <a:solidFill>
            <a:srgbClr val="35C2DF">
              <a:alpha val="752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1"/>
          <p:cNvSpPr/>
          <p:nvPr/>
        </p:nvSpPr>
        <p:spPr>
          <a:xfrm>
            <a:off x="4680125" y="3764950"/>
            <a:ext cx="695100" cy="150600"/>
          </a:xfrm>
          <a:prstGeom prst="leftArrow">
            <a:avLst>
              <a:gd fmla="val 50000" name="adj1"/>
              <a:gd fmla="val 50000" name="adj2"/>
            </a:avLst>
          </a:prstGeom>
          <a:solidFill>
            <a:srgbClr val="35C2DF">
              <a:alpha val="752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1"/>
          <p:cNvSpPr txBox="1"/>
          <p:nvPr>
            <p:ph idx="12" type="sldNum"/>
          </p:nvPr>
        </p:nvSpPr>
        <p:spPr>
          <a:xfrm>
            <a:off x="8390734" y="4543668"/>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sp>
        <p:nvSpPr>
          <p:cNvPr id="286" name="Google Shape;286;p11"/>
          <p:cNvSpPr txBox="1"/>
          <p:nvPr/>
        </p:nvSpPr>
        <p:spPr>
          <a:xfrm>
            <a:off x="3179717" y="4517541"/>
            <a:ext cx="4778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C9D1D9"/>
                </a:solidFill>
                <a:highlight>
                  <a:srgbClr val="0D1117"/>
                </a:highlight>
                <a:latin typeface="Courier New"/>
                <a:ea typeface="Courier New"/>
                <a:cs typeface="Courier New"/>
                <a:sym typeface="Courier New"/>
              </a:rPr>
              <a:t>CD001|Pravesh|22/10/2022|12</a:t>
            </a:r>
            <a:endParaRPr sz="22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2"/>
          <p:cNvSpPr txBox="1"/>
          <p:nvPr>
            <p:ph idx="4294967295" type="title"/>
          </p:nvPr>
        </p:nvSpPr>
        <p:spPr>
          <a:xfrm>
            <a:off x="615750" y="2536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300">
                <a:solidFill>
                  <a:srgbClr val="003284"/>
                </a:solidFill>
              </a:rPr>
              <a:t>BRIEF DESCRIPTION OF CODE (ALLOCATE_TICKETS)</a:t>
            </a:r>
            <a:endParaRPr b="1" sz="2300">
              <a:solidFill>
                <a:srgbClr val="003284"/>
              </a:solidFill>
            </a:endParaRPr>
          </a:p>
        </p:txBody>
      </p:sp>
      <p:pic>
        <p:nvPicPr>
          <p:cNvPr id="292" name="Google Shape;292;p12"/>
          <p:cNvPicPr preferRelativeResize="0"/>
          <p:nvPr/>
        </p:nvPicPr>
        <p:blipFill rotWithShape="1">
          <a:blip r:embed="rId3">
            <a:alphaModFix/>
          </a:blip>
          <a:srcRect b="0" l="0" r="0" t="0"/>
          <a:stretch/>
        </p:blipFill>
        <p:spPr>
          <a:xfrm>
            <a:off x="198750" y="826350"/>
            <a:ext cx="3705225" cy="2148225"/>
          </a:xfrm>
          <a:prstGeom prst="rect">
            <a:avLst/>
          </a:prstGeom>
          <a:noFill/>
          <a:ln>
            <a:noFill/>
          </a:ln>
        </p:spPr>
      </p:pic>
      <p:pic>
        <p:nvPicPr>
          <p:cNvPr id="293" name="Google Shape;293;p12"/>
          <p:cNvPicPr preferRelativeResize="0"/>
          <p:nvPr/>
        </p:nvPicPr>
        <p:blipFill rotWithShape="1">
          <a:blip r:embed="rId4">
            <a:alphaModFix/>
          </a:blip>
          <a:srcRect b="0" l="0" r="0" t="0"/>
          <a:stretch/>
        </p:blipFill>
        <p:spPr>
          <a:xfrm>
            <a:off x="4228053" y="826350"/>
            <a:ext cx="4195947" cy="2148225"/>
          </a:xfrm>
          <a:prstGeom prst="rect">
            <a:avLst/>
          </a:prstGeom>
          <a:noFill/>
          <a:ln>
            <a:noFill/>
          </a:ln>
        </p:spPr>
      </p:pic>
      <p:pic>
        <p:nvPicPr>
          <p:cNvPr id="294" name="Google Shape;294;p12"/>
          <p:cNvPicPr preferRelativeResize="0"/>
          <p:nvPr/>
        </p:nvPicPr>
        <p:blipFill rotWithShape="1">
          <a:blip r:embed="rId5">
            <a:alphaModFix/>
          </a:blip>
          <a:srcRect b="0" l="0" r="0" t="0"/>
          <a:stretch/>
        </p:blipFill>
        <p:spPr>
          <a:xfrm>
            <a:off x="1820575" y="3123450"/>
            <a:ext cx="4075899" cy="1932850"/>
          </a:xfrm>
          <a:prstGeom prst="rect">
            <a:avLst/>
          </a:prstGeom>
          <a:noFill/>
          <a:ln>
            <a:noFill/>
          </a:ln>
        </p:spPr>
      </p:pic>
      <p:sp>
        <p:nvSpPr>
          <p:cNvPr id="295" name="Google Shape;295;p12"/>
          <p:cNvSpPr/>
          <p:nvPr/>
        </p:nvSpPr>
        <p:spPr>
          <a:xfrm>
            <a:off x="3753375" y="1865100"/>
            <a:ext cx="614100" cy="185100"/>
          </a:xfrm>
          <a:prstGeom prst="rightArrow">
            <a:avLst>
              <a:gd fmla="val 50000" name="adj1"/>
              <a:gd fmla="val 50000" name="adj2"/>
            </a:avLst>
          </a:prstGeom>
          <a:solidFill>
            <a:srgbClr val="35C2DF">
              <a:alpha val="752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2"/>
          <p:cNvSpPr/>
          <p:nvPr/>
        </p:nvSpPr>
        <p:spPr>
          <a:xfrm rot="10800000">
            <a:off x="6045700" y="3035250"/>
            <a:ext cx="348900" cy="949800"/>
          </a:xfrm>
          <a:prstGeom prst="bentArrow">
            <a:avLst>
              <a:gd fmla="val 25000" name="adj1"/>
              <a:gd fmla="val 25000" name="adj2"/>
              <a:gd fmla="val 25000" name="adj3"/>
              <a:gd fmla="val 43750" name="adj4"/>
            </a:avLst>
          </a:prstGeom>
          <a:solidFill>
            <a:srgbClr val="35C2DF">
              <a:alpha val="752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2"/>
          <p:cNvSpPr txBox="1"/>
          <p:nvPr>
            <p:ph idx="12" type="sldNum"/>
          </p:nvPr>
        </p:nvSpPr>
        <p:spPr>
          <a:xfrm>
            <a:off x="8390734" y="4543668"/>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165fc9e812e_1_9"/>
          <p:cNvSpPr txBox="1"/>
          <p:nvPr>
            <p:ph type="title"/>
          </p:nvPr>
        </p:nvSpPr>
        <p:spPr>
          <a:xfrm>
            <a:off x="819150" y="845600"/>
            <a:ext cx="7103700" cy="64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Make file</a:t>
            </a:r>
            <a:endParaRPr b="1">
              <a:solidFill>
                <a:schemeClr val="dk2"/>
              </a:solidFill>
            </a:endParaRPr>
          </a:p>
        </p:txBody>
      </p:sp>
      <p:sp>
        <p:nvSpPr>
          <p:cNvPr id="303" name="Google Shape;303;g165fc9e812e_1_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4" name="Google Shape;304;g165fc9e812e_1_9"/>
          <p:cNvPicPr preferRelativeResize="0"/>
          <p:nvPr/>
        </p:nvPicPr>
        <p:blipFill>
          <a:blip r:embed="rId3">
            <a:alphaModFix/>
          </a:blip>
          <a:stretch>
            <a:fillRect/>
          </a:stretch>
        </p:blipFill>
        <p:spPr>
          <a:xfrm>
            <a:off x="819150" y="1549475"/>
            <a:ext cx="7505700" cy="2645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3"/>
          <p:cNvSpPr txBox="1"/>
          <p:nvPr>
            <p:ph type="title"/>
          </p:nvPr>
        </p:nvSpPr>
        <p:spPr>
          <a:xfrm>
            <a:off x="1209300" y="264875"/>
            <a:ext cx="8130300" cy="65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900">
                <a:solidFill>
                  <a:srgbClr val="003284"/>
                </a:solidFill>
              </a:rPr>
              <a:t>RESERVATION CHART OF A FLIGHT </a:t>
            </a:r>
            <a:endParaRPr b="1" sz="2900">
              <a:solidFill>
                <a:srgbClr val="003284"/>
              </a:solidFill>
            </a:endParaRPr>
          </a:p>
        </p:txBody>
      </p:sp>
      <p:sp>
        <p:nvSpPr>
          <p:cNvPr id="310" name="Google Shape;310;p13"/>
          <p:cNvSpPr txBox="1"/>
          <p:nvPr>
            <p:ph idx="12" type="sldNum"/>
          </p:nvPr>
        </p:nvSpPr>
        <p:spPr>
          <a:xfrm>
            <a:off x="8390734" y="4543668"/>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311" name="Google Shape;311;p13"/>
          <p:cNvPicPr preferRelativeResize="0"/>
          <p:nvPr/>
        </p:nvPicPr>
        <p:blipFill>
          <a:blip r:embed="rId3">
            <a:alphaModFix/>
          </a:blip>
          <a:stretch>
            <a:fillRect/>
          </a:stretch>
        </p:blipFill>
        <p:spPr>
          <a:xfrm>
            <a:off x="1046987" y="917075"/>
            <a:ext cx="6940276" cy="3703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4"/>
          <p:cNvSpPr txBox="1"/>
          <p:nvPr>
            <p:ph type="title"/>
          </p:nvPr>
        </p:nvSpPr>
        <p:spPr>
          <a:xfrm>
            <a:off x="720000" y="145775"/>
            <a:ext cx="7339500" cy="65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500">
                <a:solidFill>
                  <a:srgbClr val="003284"/>
                </a:solidFill>
              </a:rPr>
              <a:t>CUNIT</a:t>
            </a:r>
            <a:endParaRPr b="1" sz="3500">
              <a:solidFill>
                <a:srgbClr val="003284"/>
              </a:solidFill>
            </a:endParaRPr>
          </a:p>
        </p:txBody>
      </p:sp>
      <p:pic>
        <p:nvPicPr>
          <p:cNvPr id="317" name="Google Shape;317;p14"/>
          <p:cNvPicPr preferRelativeResize="0"/>
          <p:nvPr/>
        </p:nvPicPr>
        <p:blipFill rotWithShape="1">
          <a:blip r:embed="rId3">
            <a:alphaModFix/>
          </a:blip>
          <a:srcRect b="0" l="0" r="0" t="0"/>
          <a:stretch/>
        </p:blipFill>
        <p:spPr>
          <a:xfrm>
            <a:off x="367900" y="2926875"/>
            <a:ext cx="4083549" cy="1854975"/>
          </a:xfrm>
          <a:prstGeom prst="rect">
            <a:avLst/>
          </a:prstGeom>
          <a:noFill/>
          <a:ln>
            <a:noFill/>
          </a:ln>
        </p:spPr>
      </p:pic>
      <p:pic>
        <p:nvPicPr>
          <p:cNvPr id="318" name="Google Shape;318;p14"/>
          <p:cNvPicPr preferRelativeResize="0"/>
          <p:nvPr/>
        </p:nvPicPr>
        <p:blipFill rotWithShape="1">
          <a:blip r:embed="rId4">
            <a:alphaModFix/>
          </a:blip>
          <a:srcRect b="0" l="0" r="0" t="0"/>
          <a:stretch/>
        </p:blipFill>
        <p:spPr>
          <a:xfrm>
            <a:off x="2170613" y="847225"/>
            <a:ext cx="4802775" cy="1915350"/>
          </a:xfrm>
          <a:prstGeom prst="rect">
            <a:avLst/>
          </a:prstGeom>
          <a:noFill/>
          <a:ln>
            <a:noFill/>
          </a:ln>
        </p:spPr>
      </p:pic>
      <p:pic>
        <p:nvPicPr>
          <p:cNvPr id="319" name="Google Shape;319;p14"/>
          <p:cNvPicPr preferRelativeResize="0"/>
          <p:nvPr/>
        </p:nvPicPr>
        <p:blipFill rotWithShape="1">
          <a:blip r:embed="rId5">
            <a:alphaModFix/>
          </a:blip>
          <a:srcRect b="0" l="0" r="0" t="8475"/>
          <a:stretch/>
        </p:blipFill>
        <p:spPr>
          <a:xfrm>
            <a:off x="4652100" y="2926875"/>
            <a:ext cx="4223951" cy="1854975"/>
          </a:xfrm>
          <a:prstGeom prst="rect">
            <a:avLst/>
          </a:prstGeom>
          <a:noFill/>
          <a:ln>
            <a:noFill/>
          </a:ln>
        </p:spPr>
      </p:pic>
      <p:sp>
        <p:nvSpPr>
          <p:cNvPr id="320" name="Google Shape;320;p14"/>
          <p:cNvSpPr txBox="1"/>
          <p:nvPr>
            <p:ph idx="12" type="sldNum"/>
          </p:nvPr>
        </p:nvSpPr>
        <p:spPr>
          <a:xfrm>
            <a:off x="8390734" y="4543668"/>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5"/>
          <p:cNvSpPr txBox="1"/>
          <p:nvPr>
            <p:ph type="title"/>
          </p:nvPr>
        </p:nvSpPr>
        <p:spPr>
          <a:xfrm>
            <a:off x="592700" y="178175"/>
            <a:ext cx="7339500" cy="65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500">
                <a:solidFill>
                  <a:srgbClr val="003284"/>
                </a:solidFill>
              </a:rPr>
              <a:t>CUNIT</a:t>
            </a:r>
            <a:endParaRPr b="1" sz="3500">
              <a:solidFill>
                <a:srgbClr val="003284"/>
              </a:solidFill>
            </a:endParaRPr>
          </a:p>
        </p:txBody>
      </p:sp>
      <p:sp>
        <p:nvSpPr>
          <p:cNvPr id="326" name="Google Shape;326;p15"/>
          <p:cNvSpPr txBox="1"/>
          <p:nvPr>
            <p:ph idx="12" type="sldNum"/>
          </p:nvPr>
        </p:nvSpPr>
        <p:spPr>
          <a:xfrm>
            <a:off x="8390734" y="4543668"/>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327" name="Google Shape;327;p15"/>
          <p:cNvPicPr preferRelativeResize="0"/>
          <p:nvPr/>
        </p:nvPicPr>
        <p:blipFill rotWithShape="1">
          <a:blip r:embed="rId3">
            <a:alphaModFix/>
          </a:blip>
          <a:srcRect b="0" l="0" r="0" t="0"/>
          <a:stretch/>
        </p:blipFill>
        <p:spPr>
          <a:xfrm>
            <a:off x="1461350" y="830375"/>
            <a:ext cx="6470850" cy="3936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65d051b1e8_0_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3284"/>
                </a:solidFill>
              </a:rPr>
              <a:t>Valgrind</a:t>
            </a:r>
            <a:endParaRPr b="1">
              <a:solidFill>
                <a:srgbClr val="003284"/>
              </a:solidFill>
            </a:endParaRPr>
          </a:p>
        </p:txBody>
      </p:sp>
      <p:sp>
        <p:nvSpPr>
          <p:cNvPr id="333" name="Google Shape;333;g165d051b1e8_0_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34" name="Google Shape;334;g165d051b1e8_0_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5" name="Google Shape;335;g165d051b1e8_0_9"/>
          <p:cNvPicPr preferRelativeResize="0"/>
          <p:nvPr/>
        </p:nvPicPr>
        <p:blipFill>
          <a:blip r:embed="rId3">
            <a:alphaModFix/>
          </a:blip>
          <a:stretch>
            <a:fillRect/>
          </a:stretch>
        </p:blipFill>
        <p:spPr>
          <a:xfrm>
            <a:off x="819150" y="1563625"/>
            <a:ext cx="7571574" cy="2875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65d051b1e8_0_16"/>
          <p:cNvSpPr txBox="1"/>
          <p:nvPr>
            <p:ph type="title"/>
          </p:nvPr>
        </p:nvSpPr>
        <p:spPr>
          <a:xfrm>
            <a:off x="819150" y="2283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3284"/>
                </a:solidFill>
              </a:rPr>
              <a:t>Gprof</a:t>
            </a:r>
            <a:endParaRPr b="1">
              <a:solidFill>
                <a:srgbClr val="003284"/>
              </a:solidFill>
            </a:endParaRPr>
          </a:p>
        </p:txBody>
      </p:sp>
      <p:sp>
        <p:nvSpPr>
          <p:cNvPr id="341" name="Google Shape;341;g165d051b1e8_0_1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2" name="Google Shape;342;g165d051b1e8_0_16"/>
          <p:cNvPicPr preferRelativeResize="0"/>
          <p:nvPr/>
        </p:nvPicPr>
        <p:blipFill>
          <a:blip r:embed="rId3">
            <a:alphaModFix/>
          </a:blip>
          <a:stretch>
            <a:fillRect/>
          </a:stretch>
        </p:blipFill>
        <p:spPr>
          <a:xfrm>
            <a:off x="192025" y="1289500"/>
            <a:ext cx="4389124" cy="2876550"/>
          </a:xfrm>
          <a:prstGeom prst="rect">
            <a:avLst/>
          </a:prstGeom>
          <a:noFill/>
          <a:ln>
            <a:noFill/>
          </a:ln>
        </p:spPr>
      </p:pic>
      <p:pic>
        <p:nvPicPr>
          <p:cNvPr id="343" name="Google Shape;343;g165d051b1e8_0_16"/>
          <p:cNvPicPr preferRelativeResize="0"/>
          <p:nvPr/>
        </p:nvPicPr>
        <p:blipFill>
          <a:blip r:embed="rId4">
            <a:alphaModFix/>
          </a:blip>
          <a:stretch>
            <a:fillRect/>
          </a:stretch>
        </p:blipFill>
        <p:spPr>
          <a:xfrm>
            <a:off x="4663425" y="1289500"/>
            <a:ext cx="4276000" cy="2876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
          <p:cNvSpPr txBox="1"/>
          <p:nvPr>
            <p:ph type="title"/>
          </p:nvPr>
        </p:nvSpPr>
        <p:spPr>
          <a:xfrm>
            <a:off x="720000" y="2551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500">
                <a:solidFill>
                  <a:srgbClr val="003284"/>
                </a:solidFill>
              </a:rPr>
              <a:t>CONTENTS</a:t>
            </a:r>
            <a:endParaRPr b="1" sz="3500">
              <a:solidFill>
                <a:srgbClr val="003284"/>
              </a:solidFill>
            </a:endParaRPr>
          </a:p>
          <a:p>
            <a:pPr indent="0" lvl="0" marL="0" rtl="0" algn="l">
              <a:lnSpc>
                <a:spcPct val="100000"/>
              </a:lnSpc>
              <a:spcBef>
                <a:spcPts val="0"/>
              </a:spcBef>
              <a:spcAft>
                <a:spcPts val="0"/>
              </a:spcAft>
              <a:buSzPts val="2800"/>
              <a:buNone/>
            </a:pPr>
            <a:r>
              <a:t/>
            </a:r>
            <a:endParaRPr/>
          </a:p>
        </p:txBody>
      </p:sp>
      <p:sp>
        <p:nvSpPr>
          <p:cNvPr id="190" name="Google Shape;190;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91" name="Google Shape;191;p2"/>
          <p:cNvPicPr preferRelativeResize="0"/>
          <p:nvPr/>
        </p:nvPicPr>
        <p:blipFill rotWithShape="1">
          <a:blip r:embed="rId3">
            <a:alphaModFix/>
          </a:blip>
          <a:srcRect b="7655" l="8060" r="-8060" t="0"/>
          <a:stretch/>
        </p:blipFill>
        <p:spPr>
          <a:xfrm>
            <a:off x="4855850" y="111900"/>
            <a:ext cx="4552826" cy="4919698"/>
          </a:xfrm>
          <a:prstGeom prst="rect">
            <a:avLst/>
          </a:prstGeom>
          <a:noFill/>
          <a:ln>
            <a:noFill/>
          </a:ln>
        </p:spPr>
      </p:pic>
      <p:sp>
        <p:nvSpPr>
          <p:cNvPr id="192" name="Google Shape;192;p2"/>
          <p:cNvSpPr txBox="1"/>
          <p:nvPr/>
        </p:nvSpPr>
        <p:spPr>
          <a:xfrm>
            <a:off x="490900" y="1115900"/>
            <a:ext cx="4878900" cy="4617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1155CC"/>
              </a:buClr>
              <a:buSzPts val="2500"/>
              <a:buFont typeface="Oswald"/>
              <a:buAutoNum type="arabicPeriod"/>
            </a:pPr>
            <a:r>
              <a:rPr lang="en" sz="2500">
                <a:solidFill>
                  <a:srgbClr val="1155CC"/>
                </a:solidFill>
                <a:latin typeface="Oswald"/>
                <a:ea typeface="Oswald"/>
                <a:cs typeface="Oswald"/>
                <a:sym typeface="Oswald"/>
              </a:rPr>
              <a:t>Introduction</a:t>
            </a:r>
            <a:endParaRPr sz="2500">
              <a:solidFill>
                <a:srgbClr val="1155CC"/>
              </a:solidFill>
              <a:latin typeface="Oswald"/>
              <a:ea typeface="Oswald"/>
              <a:cs typeface="Oswald"/>
              <a:sym typeface="Oswald"/>
            </a:endParaRPr>
          </a:p>
          <a:p>
            <a:pPr indent="-387350" lvl="0" marL="457200" rtl="0" algn="l">
              <a:spcBef>
                <a:spcPts val="0"/>
              </a:spcBef>
              <a:spcAft>
                <a:spcPts val="0"/>
              </a:spcAft>
              <a:buClr>
                <a:srgbClr val="1155CC"/>
              </a:buClr>
              <a:buSzPts val="2500"/>
              <a:buFont typeface="Oswald"/>
              <a:buAutoNum type="arabicPeriod"/>
            </a:pPr>
            <a:r>
              <a:rPr lang="en" sz="2500">
                <a:solidFill>
                  <a:srgbClr val="1155CC"/>
                </a:solidFill>
                <a:latin typeface="Oswald"/>
                <a:ea typeface="Oswald"/>
                <a:cs typeface="Oswald"/>
                <a:sym typeface="Oswald"/>
              </a:rPr>
              <a:t>DFD Diagram</a:t>
            </a:r>
            <a:endParaRPr sz="2500">
              <a:solidFill>
                <a:srgbClr val="1155CC"/>
              </a:solidFill>
              <a:latin typeface="Oswald"/>
              <a:ea typeface="Oswald"/>
              <a:cs typeface="Oswald"/>
              <a:sym typeface="Oswald"/>
            </a:endParaRPr>
          </a:p>
          <a:p>
            <a:pPr indent="-387350" lvl="0" marL="457200" rtl="0" algn="l">
              <a:spcBef>
                <a:spcPts val="0"/>
              </a:spcBef>
              <a:spcAft>
                <a:spcPts val="0"/>
              </a:spcAft>
              <a:buClr>
                <a:srgbClr val="1155CC"/>
              </a:buClr>
              <a:buSzPts val="2500"/>
              <a:buFont typeface="Oswald"/>
              <a:buAutoNum type="arabicPeriod"/>
            </a:pPr>
            <a:r>
              <a:rPr lang="en" sz="2500">
                <a:solidFill>
                  <a:srgbClr val="1155CC"/>
                </a:solidFill>
                <a:latin typeface="Oswald"/>
                <a:ea typeface="Oswald"/>
                <a:cs typeface="Oswald"/>
                <a:sym typeface="Oswald"/>
              </a:rPr>
              <a:t>Functions used in the Program</a:t>
            </a:r>
            <a:endParaRPr sz="2500">
              <a:solidFill>
                <a:srgbClr val="1155CC"/>
              </a:solidFill>
              <a:latin typeface="Oswald"/>
              <a:ea typeface="Oswald"/>
              <a:cs typeface="Oswald"/>
              <a:sym typeface="Oswald"/>
            </a:endParaRPr>
          </a:p>
          <a:p>
            <a:pPr indent="-387350" lvl="0" marL="457200" rtl="0" algn="l">
              <a:spcBef>
                <a:spcPts val="0"/>
              </a:spcBef>
              <a:spcAft>
                <a:spcPts val="0"/>
              </a:spcAft>
              <a:buClr>
                <a:srgbClr val="1155CC"/>
              </a:buClr>
              <a:buSzPts val="2500"/>
              <a:buFont typeface="Oswald"/>
              <a:buAutoNum type="arabicPeriod"/>
            </a:pPr>
            <a:r>
              <a:rPr lang="en" sz="2500">
                <a:solidFill>
                  <a:srgbClr val="1155CC"/>
                </a:solidFill>
                <a:latin typeface="Oswald"/>
                <a:ea typeface="Oswald"/>
                <a:cs typeface="Oswald"/>
                <a:sym typeface="Oswald"/>
              </a:rPr>
              <a:t>Brief Description of Code</a:t>
            </a:r>
            <a:endParaRPr sz="2500">
              <a:solidFill>
                <a:srgbClr val="1155CC"/>
              </a:solidFill>
              <a:latin typeface="Oswald"/>
              <a:ea typeface="Oswald"/>
              <a:cs typeface="Oswald"/>
              <a:sym typeface="Oswald"/>
            </a:endParaRPr>
          </a:p>
          <a:p>
            <a:pPr indent="-387350" lvl="0" marL="457200" rtl="0" algn="l">
              <a:spcBef>
                <a:spcPts val="0"/>
              </a:spcBef>
              <a:spcAft>
                <a:spcPts val="0"/>
              </a:spcAft>
              <a:buClr>
                <a:srgbClr val="1155CC"/>
              </a:buClr>
              <a:buSzPts val="2500"/>
              <a:buFont typeface="Oswald"/>
              <a:buAutoNum type="arabicPeriod"/>
            </a:pPr>
            <a:r>
              <a:rPr lang="en" sz="2500">
                <a:solidFill>
                  <a:srgbClr val="1155CC"/>
                </a:solidFill>
                <a:latin typeface="Oswald"/>
                <a:ea typeface="Oswald"/>
                <a:cs typeface="Oswald"/>
                <a:sym typeface="Oswald"/>
              </a:rPr>
              <a:t>Testing</a:t>
            </a:r>
            <a:endParaRPr sz="2500">
              <a:solidFill>
                <a:srgbClr val="1155CC"/>
              </a:solidFill>
              <a:latin typeface="Oswald"/>
              <a:ea typeface="Oswald"/>
              <a:cs typeface="Oswald"/>
              <a:sym typeface="Oswald"/>
            </a:endParaRPr>
          </a:p>
          <a:p>
            <a:pPr indent="-387350" lvl="0" marL="457200" rtl="0" algn="l">
              <a:spcBef>
                <a:spcPts val="0"/>
              </a:spcBef>
              <a:spcAft>
                <a:spcPts val="0"/>
              </a:spcAft>
              <a:buClr>
                <a:srgbClr val="1155CC"/>
              </a:buClr>
              <a:buSzPts val="2500"/>
              <a:buFont typeface="Oswald"/>
              <a:buAutoNum type="arabicPeriod"/>
            </a:pPr>
            <a:r>
              <a:rPr lang="en" sz="2500">
                <a:solidFill>
                  <a:srgbClr val="1155CC"/>
                </a:solidFill>
                <a:latin typeface="Oswald"/>
                <a:ea typeface="Oswald"/>
                <a:cs typeface="Oswald"/>
                <a:sym typeface="Oswald"/>
              </a:rPr>
              <a:t>Program Output</a:t>
            </a:r>
            <a:endParaRPr sz="2500">
              <a:solidFill>
                <a:srgbClr val="1155CC"/>
              </a:solidFill>
              <a:latin typeface="Oswald"/>
              <a:ea typeface="Oswald"/>
              <a:cs typeface="Oswald"/>
              <a:sym typeface="Oswald"/>
            </a:endParaRPr>
          </a:p>
          <a:p>
            <a:pPr indent="0" lvl="0" marL="0" rtl="0" algn="l">
              <a:spcBef>
                <a:spcPts val="0"/>
              </a:spcBef>
              <a:spcAft>
                <a:spcPts val="0"/>
              </a:spcAft>
              <a:buNone/>
            </a:pPr>
            <a:r>
              <a:t/>
            </a:r>
            <a:endParaRPr sz="2300">
              <a:solidFill>
                <a:schemeClr val="dk2"/>
              </a:solidFill>
              <a:latin typeface="Oswald"/>
              <a:ea typeface="Oswald"/>
              <a:cs typeface="Oswald"/>
              <a:sym typeface="Oswald"/>
            </a:endParaRPr>
          </a:p>
          <a:p>
            <a:pPr indent="0" lvl="0" marL="0" rtl="0" algn="l">
              <a:spcBef>
                <a:spcPts val="0"/>
              </a:spcBef>
              <a:spcAft>
                <a:spcPts val="0"/>
              </a:spcAft>
              <a:buNone/>
            </a:pPr>
            <a:r>
              <a:t/>
            </a:r>
            <a:endParaRPr sz="2300">
              <a:solidFill>
                <a:schemeClr val="dk2"/>
              </a:solidFill>
              <a:latin typeface="Oswald"/>
              <a:ea typeface="Oswald"/>
              <a:cs typeface="Oswald"/>
              <a:sym typeface="Oswald"/>
            </a:endParaRPr>
          </a:p>
          <a:p>
            <a:pPr indent="0" lvl="0" marL="0" rtl="0" algn="l">
              <a:spcBef>
                <a:spcPts val="0"/>
              </a:spcBef>
              <a:spcAft>
                <a:spcPts val="0"/>
              </a:spcAft>
              <a:buNone/>
            </a:pPr>
            <a:r>
              <a:t/>
            </a:r>
            <a:endParaRPr sz="2300">
              <a:solidFill>
                <a:schemeClr val="dk2"/>
              </a:solidFill>
              <a:latin typeface="Oswald"/>
              <a:ea typeface="Oswald"/>
              <a:cs typeface="Oswald"/>
              <a:sym typeface="Oswald"/>
            </a:endParaRPr>
          </a:p>
          <a:p>
            <a:pPr indent="0" lvl="0" marL="0" rtl="0" algn="l">
              <a:spcBef>
                <a:spcPts val="0"/>
              </a:spcBef>
              <a:spcAft>
                <a:spcPts val="0"/>
              </a:spcAft>
              <a:buNone/>
            </a:pPr>
            <a:r>
              <a:t/>
            </a:r>
            <a:endParaRPr sz="2300">
              <a:solidFill>
                <a:schemeClr val="dk2"/>
              </a:solidFill>
              <a:latin typeface="Oswald"/>
              <a:ea typeface="Oswald"/>
              <a:cs typeface="Oswald"/>
              <a:sym typeface="Oswald"/>
            </a:endParaRPr>
          </a:p>
          <a:p>
            <a:pPr indent="0" lvl="0" marL="0" rtl="0" algn="l">
              <a:spcBef>
                <a:spcPts val="0"/>
              </a:spcBef>
              <a:spcAft>
                <a:spcPts val="0"/>
              </a:spcAft>
              <a:buNone/>
            </a:pPr>
            <a:r>
              <a:t/>
            </a:r>
            <a:endParaRPr sz="2300">
              <a:solidFill>
                <a:schemeClr val="dk2"/>
              </a:solidFill>
              <a:latin typeface="Oswald"/>
              <a:ea typeface="Oswald"/>
              <a:cs typeface="Oswald"/>
              <a:sym typeface="Oswald"/>
            </a:endParaRPr>
          </a:p>
          <a:p>
            <a:pPr indent="0" lvl="0" marL="0" rtl="0" algn="l">
              <a:spcBef>
                <a:spcPts val="0"/>
              </a:spcBef>
              <a:spcAft>
                <a:spcPts val="0"/>
              </a:spcAft>
              <a:buClr>
                <a:srgbClr val="000000"/>
              </a:buClr>
              <a:buSzPts val="1800"/>
              <a:buFont typeface="Arial"/>
              <a:buNone/>
            </a:pPr>
            <a:r>
              <a:t/>
            </a:r>
            <a:endParaRPr sz="2300">
              <a:solidFill>
                <a:schemeClr val="dk2"/>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165d051b1e8_0_28"/>
          <p:cNvSpPr txBox="1"/>
          <p:nvPr>
            <p:ph type="title"/>
          </p:nvPr>
        </p:nvSpPr>
        <p:spPr>
          <a:xfrm>
            <a:off x="819150" y="2969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3284"/>
                </a:solidFill>
              </a:rPr>
              <a:t>I</a:t>
            </a:r>
            <a:r>
              <a:rPr b="1" lang="en">
                <a:solidFill>
                  <a:srgbClr val="003284"/>
                </a:solidFill>
              </a:rPr>
              <a:t>ntegration</a:t>
            </a:r>
            <a:r>
              <a:rPr b="1" lang="en">
                <a:solidFill>
                  <a:srgbClr val="003284"/>
                </a:solidFill>
              </a:rPr>
              <a:t> Testing</a:t>
            </a:r>
            <a:endParaRPr b="1">
              <a:solidFill>
                <a:srgbClr val="003284"/>
              </a:solidFill>
            </a:endParaRPr>
          </a:p>
        </p:txBody>
      </p:sp>
      <p:sp>
        <p:nvSpPr>
          <p:cNvPr id="349" name="Google Shape;349;g165d051b1e8_0_28"/>
          <p:cNvSpPr txBox="1"/>
          <p:nvPr>
            <p:ph idx="1" type="body"/>
          </p:nvPr>
        </p:nvSpPr>
        <p:spPr>
          <a:xfrm>
            <a:off x="819150" y="877825"/>
            <a:ext cx="7505700" cy="377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t>User does not provide even one customer data file:</a:t>
            </a:r>
            <a:endParaRPr b="1" sz="1400"/>
          </a:p>
          <a:p>
            <a:pPr indent="0" lvl="0" marL="0" rtl="0" algn="l">
              <a:spcBef>
                <a:spcPts val="1200"/>
              </a:spcBef>
              <a:spcAft>
                <a:spcPts val="0"/>
              </a:spcAft>
              <a:buNone/>
            </a:pPr>
            <a:r>
              <a:t/>
            </a:r>
            <a:endParaRPr b="1" sz="1400"/>
          </a:p>
          <a:p>
            <a:pPr indent="0" lvl="0" marL="0" rtl="0" algn="l">
              <a:spcBef>
                <a:spcPts val="1200"/>
              </a:spcBef>
              <a:spcAft>
                <a:spcPts val="0"/>
              </a:spcAft>
              <a:buNone/>
            </a:pPr>
            <a:r>
              <a:t/>
            </a:r>
            <a:endParaRPr b="1" sz="1400"/>
          </a:p>
          <a:p>
            <a:pPr indent="0" lvl="0" marL="0" rtl="0" algn="l">
              <a:spcBef>
                <a:spcPts val="1200"/>
              </a:spcBef>
              <a:spcAft>
                <a:spcPts val="0"/>
              </a:spcAft>
              <a:buNone/>
            </a:pPr>
            <a:r>
              <a:rPr b="1" lang="en" sz="1400"/>
              <a:t>User provides file name that doesn't exist in project directory:</a:t>
            </a:r>
            <a:endParaRPr b="1" sz="1400"/>
          </a:p>
          <a:p>
            <a:pPr indent="0" lvl="0" marL="0" rtl="0" algn="l">
              <a:spcBef>
                <a:spcPts val="1200"/>
              </a:spcBef>
              <a:spcAft>
                <a:spcPts val="0"/>
              </a:spcAft>
              <a:buNone/>
            </a:pPr>
            <a:r>
              <a:t/>
            </a:r>
            <a:endParaRPr b="1" sz="1400"/>
          </a:p>
          <a:p>
            <a:pPr indent="0" lvl="0" marL="0" rtl="0" algn="l">
              <a:lnSpc>
                <a:spcPct val="100000"/>
              </a:lnSpc>
              <a:spcBef>
                <a:spcPts val="1200"/>
              </a:spcBef>
              <a:spcAft>
                <a:spcPts val="0"/>
              </a:spcAft>
              <a:buNone/>
            </a:pPr>
            <a:r>
              <a:t/>
            </a:r>
            <a:endParaRPr b="1" sz="1400"/>
          </a:p>
          <a:p>
            <a:pPr indent="0" lvl="0" marL="0" rtl="0" algn="l">
              <a:lnSpc>
                <a:spcPct val="100000"/>
              </a:lnSpc>
              <a:spcBef>
                <a:spcPts val="1200"/>
              </a:spcBef>
              <a:spcAft>
                <a:spcPts val="1200"/>
              </a:spcAft>
              <a:buNone/>
            </a:pPr>
            <a:r>
              <a:rPr b="1" lang="en" sz="1400"/>
              <a:t>User provides </a:t>
            </a:r>
            <a:r>
              <a:rPr b="1" lang="en" sz="1400"/>
              <a:t>at least</a:t>
            </a:r>
            <a:r>
              <a:rPr b="1" lang="en" sz="1400"/>
              <a:t> one customer data file:</a:t>
            </a:r>
            <a:endParaRPr b="1" sz="1400"/>
          </a:p>
        </p:txBody>
      </p:sp>
      <p:sp>
        <p:nvSpPr>
          <p:cNvPr id="350" name="Google Shape;350;g165d051b1e8_0_2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1" name="Google Shape;351;g165d051b1e8_0_28"/>
          <p:cNvPicPr preferRelativeResize="0"/>
          <p:nvPr/>
        </p:nvPicPr>
        <p:blipFill>
          <a:blip r:embed="rId3">
            <a:alphaModFix/>
          </a:blip>
          <a:stretch>
            <a:fillRect/>
          </a:stretch>
        </p:blipFill>
        <p:spPr>
          <a:xfrm>
            <a:off x="947350" y="1193300"/>
            <a:ext cx="5438775" cy="954600"/>
          </a:xfrm>
          <a:prstGeom prst="rect">
            <a:avLst/>
          </a:prstGeom>
          <a:noFill/>
          <a:ln>
            <a:noFill/>
          </a:ln>
        </p:spPr>
      </p:pic>
      <p:pic>
        <p:nvPicPr>
          <p:cNvPr id="352" name="Google Shape;352;g165d051b1e8_0_28"/>
          <p:cNvPicPr preferRelativeResize="0"/>
          <p:nvPr/>
        </p:nvPicPr>
        <p:blipFill rotWithShape="1">
          <a:blip r:embed="rId4">
            <a:alphaModFix/>
          </a:blip>
          <a:srcRect b="23165" l="0" r="0" t="0"/>
          <a:stretch/>
        </p:blipFill>
        <p:spPr>
          <a:xfrm>
            <a:off x="971175" y="2390775"/>
            <a:ext cx="5414950" cy="805050"/>
          </a:xfrm>
          <a:prstGeom prst="rect">
            <a:avLst/>
          </a:prstGeom>
          <a:noFill/>
          <a:ln>
            <a:noFill/>
          </a:ln>
        </p:spPr>
      </p:pic>
      <p:pic>
        <p:nvPicPr>
          <p:cNvPr id="353" name="Google Shape;353;g165d051b1e8_0_28"/>
          <p:cNvPicPr preferRelativeResize="0"/>
          <p:nvPr/>
        </p:nvPicPr>
        <p:blipFill>
          <a:blip r:embed="rId5">
            <a:alphaModFix/>
          </a:blip>
          <a:stretch>
            <a:fillRect/>
          </a:stretch>
        </p:blipFill>
        <p:spPr>
          <a:xfrm>
            <a:off x="966400" y="3562350"/>
            <a:ext cx="5414951" cy="1306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164e853722c_0_1082"/>
          <p:cNvSpPr txBox="1"/>
          <p:nvPr/>
        </p:nvSpPr>
        <p:spPr>
          <a:xfrm>
            <a:off x="3081900" y="2006600"/>
            <a:ext cx="2980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900">
                <a:solidFill>
                  <a:srgbClr val="003284"/>
                </a:solidFill>
                <a:latin typeface="Calibri"/>
                <a:ea typeface="Calibri"/>
                <a:cs typeface="Calibri"/>
                <a:sym typeface="Calibri"/>
              </a:rPr>
              <a:t>THANK YOU</a:t>
            </a:r>
            <a:endParaRPr b="1" sz="3900">
              <a:solidFill>
                <a:srgbClr val="003284"/>
              </a:solidFill>
              <a:latin typeface="Calibri"/>
              <a:ea typeface="Calibri"/>
              <a:cs typeface="Calibri"/>
              <a:sym typeface="Calibri"/>
            </a:endParaRPr>
          </a:p>
        </p:txBody>
      </p:sp>
      <p:sp>
        <p:nvSpPr>
          <p:cNvPr id="359" name="Google Shape;359;g164e853722c_0_1082"/>
          <p:cNvSpPr txBox="1"/>
          <p:nvPr/>
        </p:nvSpPr>
        <p:spPr>
          <a:xfrm>
            <a:off x="5583150" y="3114775"/>
            <a:ext cx="1926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5"/>
                </a:solidFill>
                <a:latin typeface="Calibri"/>
                <a:ea typeface="Calibri"/>
                <a:cs typeface="Calibri"/>
                <a:sym typeface="Calibri"/>
              </a:rPr>
              <a:t>-Shagir Husain</a:t>
            </a:r>
            <a:br>
              <a:rPr b="1" lang="en">
                <a:solidFill>
                  <a:schemeClr val="accent5"/>
                </a:solidFill>
                <a:latin typeface="Calibri"/>
                <a:ea typeface="Calibri"/>
                <a:cs typeface="Calibri"/>
                <a:sym typeface="Calibri"/>
              </a:rPr>
            </a:br>
            <a:r>
              <a:rPr b="1" lang="en">
                <a:solidFill>
                  <a:schemeClr val="accent5"/>
                </a:solidFill>
                <a:latin typeface="Calibri"/>
                <a:ea typeface="Calibri"/>
                <a:cs typeface="Calibri"/>
                <a:sym typeface="Calibri"/>
              </a:rPr>
              <a:t>-Aryan Tiwari</a:t>
            </a:r>
            <a:br>
              <a:rPr b="1" lang="en">
                <a:solidFill>
                  <a:schemeClr val="accent5"/>
                </a:solidFill>
                <a:latin typeface="Calibri"/>
                <a:ea typeface="Calibri"/>
                <a:cs typeface="Calibri"/>
                <a:sym typeface="Calibri"/>
              </a:rPr>
            </a:br>
            <a:r>
              <a:rPr b="1" lang="en">
                <a:solidFill>
                  <a:schemeClr val="accent5"/>
                </a:solidFill>
                <a:latin typeface="Calibri"/>
                <a:ea typeface="Calibri"/>
                <a:cs typeface="Calibri"/>
                <a:sym typeface="Calibri"/>
              </a:rPr>
              <a:t>-Prinshu Raj</a:t>
            </a:r>
            <a:br>
              <a:rPr b="1" lang="en">
                <a:solidFill>
                  <a:schemeClr val="accent5"/>
                </a:solidFill>
                <a:latin typeface="Calibri"/>
                <a:ea typeface="Calibri"/>
                <a:cs typeface="Calibri"/>
                <a:sym typeface="Calibri"/>
              </a:rPr>
            </a:br>
            <a:r>
              <a:rPr b="1" lang="en">
                <a:solidFill>
                  <a:schemeClr val="accent5"/>
                </a:solidFill>
                <a:latin typeface="Calibri"/>
                <a:ea typeface="Calibri"/>
                <a:cs typeface="Calibri"/>
                <a:sym typeface="Calibri"/>
              </a:rPr>
              <a:t>-Sarthak Srivastava</a:t>
            </a:r>
            <a:br>
              <a:rPr b="1" lang="en">
                <a:solidFill>
                  <a:schemeClr val="accent5"/>
                </a:solidFill>
                <a:latin typeface="Calibri"/>
                <a:ea typeface="Calibri"/>
                <a:cs typeface="Calibri"/>
                <a:sym typeface="Calibri"/>
              </a:rPr>
            </a:br>
            <a:r>
              <a:rPr b="1" lang="en">
                <a:solidFill>
                  <a:schemeClr val="accent5"/>
                </a:solidFill>
                <a:latin typeface="Calibri"/>
                <a:ea typeface="Calibri"/>
                <a:cs typeface="Calibri"/>
                <a:sym typeface="Calibri"/>
              </a:rPr>
              <a:t>-Sriram Repaka</a:t>
            </a:r>
            <a:br>
              <a:rPr b="1" lang="en">
                <a:solidFill>
                  <a:schemeClr val="accent5"/>
                </a:solidFill>
                <a:latin typeface="Calibri"/>
                <a:ea typeface="Calibri"/>
                <a:cs typeface="Calibri"/>
                <a:sym typeface="Calibri"/>
              </a:rPr>
            </a:br>
            <a:r>
              <a:rPr b="1" lang="en">
                <a:solidFill>
                  <a:schemeClr val="accent5"/>
                </a:solidFill>
                <a:latin typeface="Calibri"/>
                <a:ea typeface="Calibri"/>
                <a:cs typeface="Calibri"/>
                <a:sym typeface="Calibri"/>
              </a:rPr>
              <a:t>-Tushar Gautam</a:t>
            </a:r>
            <a:endParaRPr b="1">
              <a:solidFill>
                <a:schemeClr val="accent5"/>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96" name="Shape 196"/>
        <p:cNvGrpSpPr/>
        <p:nvPr/>
      </p:nvGrpSpPr>
      <p:grpSpPr>
        <a:xfrm>
          <a:off x="0" y="0"/>
          <a:ext cx="0" cy="0"/>
          <a:chOff x="0" y="0"/>
          <a:chExt cx="0" cy="0"/>
        </a:xfrm>
      </p:grpSpPr>
      <p:sp>
        <p:nvSpPr>
          <p:cNvPr id="197" name="Google Shape;197;p3"/>
          <p:cNvSpPr txBox="1"/>
          <p:nvPr>
            <p:ph idx="2" type="body"/>
          </p:nvPr>
        </p:nvSpPr>
        <p:spPr>
          <a:xfrm>
            <a:off x="284200" y="1489975"/>
            <a:ext cx="4264800" cy="293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Comic Sans MS"/>
                <a:ea typeface="Comic Sans MS"/>
                <a:cs typeface="Comic Sans MS"/>
                <a:sym typeface="Comic Sans MS"/>
              </a:rPr>
              <a:t>The Airline Reservation System application can be used by Airlines and Travel agents to allocate seats to customers  which replaces traditional methods of ticket booking.</a:t>
            </a:r>
            <a:endParaRPr sz="2000">
              <a:solidFill>
                <a:schemeClr val="dk1"/>
              </a:solidFill>
              <a:latin typeface="Comic Sans MS"/>
              <a:ea typeface="Comic Sans MS"/>
              <a:cs typeface="Comic Sans MS"/>
              <a:sym typeface="Comic Sans MS"/>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Comic Sans MS"/>
              <a:ea typeface="Comic Sans MS"/>
              <a:cs typeface="Comic Sans MS"/>
              <a:sym typeface="Comic Sans MS"/>
            </a:endParaRPr>
          </a:p>
          <a:p>
            <a:pPr indent="0" lvl="0" marL="0" rtl="0" algn="ctr">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198" name="Google Shape;198;p3"/>
          <p:cNvSpPr txBox="1"/>
          <p:nvPr>
            <p:ph idx="4" type="title"/>
          </p:nvPr>
        </p:nvSpPr>
        <p:spPr>
          <a:xfrm>
            <a:off x="368500" y="540000"/>
            <a:ext cx="8055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500">
                <a:solidFill>
                  <a:srgbClr val="C8ACFD"/>
                </a:solidFill>
              </a:rPr>
              <a:t>INTRODUCTION</a:t>
            </a:r>
            <a:endParaRPr b="1" sz="3500">
              <a:solidFill>
                <a:srgbClr val="C8ACFD"/>
              </a:solidFill>
            </a:endParaRPr>
          </a:p>
        </p:txBody>
      </p:sp>
      <p:sp>
        <p:nvSpPr>
          <p:cNvPr id="199" name="Google Shape;199;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00" name="Google Shape;200;p3"/>
          <p:cNvPicPr preferRelativeResize="0"/>
          <p:nvPr/>
        </p:nvPicPr>
        <p:blipFill>
          <a:blip r:embed="rId3">
            <a:alphaModFix/>
          </a:blip>
          <a:stretch>
            <a:fillRect/>
          </a:stretch>
        </p:blipFill>
        <p:spPr>
          <a:xfrm>
            <a:off x="4680348" y="1624725"/>
            <a:ext cx="4352850" cy="23341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165c7f739b6_2_0"/>
          <p:cNvSpPr txBox="1"/>
          <p:nvPr>
            <p:ph idx="4" type="title"/>
          </p:nvPr>
        </p:nvSpPr>
        <p:spPr>
          <a:xfrm>
            <a:off x="595650" y="318425"/>
            <a:ext cx="7952700" cy="1137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rPr>
              <a:t>Aim</a:t>
            </a:r>
            <a:r>
              <a:rPr lang="en"/>
              <a:t> - </a:t>
            </a:r>
            <a:r>
              <a:rPr b="1" lang="en" sz="2200">
                <a:solidFill>
                  <a:srgbClr val="1155CC"/>
                </a:solidFill>
                <a:latin typeface="Times New Roman"/>
                <a:ea typeface="Times New Roman"/>
                <a:cs typeface="Times New Roman"/>
                <a:sym typeface="Times New Roman"/>
              </a:rPr>
              <a:t>To create the development of an Airline Reservation System application</a:t>
            </a:r>
            <a:endParaRPr b="1" sz="2200">
              <a:solidFill>
                <a:srgbClr val="1155CC"/>
              </a:solidFill>
            </a:endParaRPr>
          </a:p>
        </p:txBody>
      </p:sp>
      <p:sp>
        <p:nvSpPr>
          <p:cNvPr id="206" name="Google Shape;206;g165c7f739b6_2_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207" name="Google Shape;207;g165c7f739b6_2_0"/>
          <p:cNvSpPr txBox="1"/>
          <p:nvPr/>
        </p:nvSpPr>
        <p:spPr>
          <a:xfrm>
            <a:off x="443125" y="1456025"/>
            <a:ext cx="3798300" cy="4525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b="1" lang="en" sz="1800">
                <a:latin typeface="Calibri"/>
                <a:ea typeface="Calibri"/>
                <a:cs typeface="Calibri"/>
                <a:sym typeface="Calibri"/>
              </a:rPr>
              <a:t>Travel agents -&gt;  Customer Details</a:t>
            </a:r>
            <a:endParaRPr b="1" sz="1800">
              <a:latin typeface="Calibri"/>
              <a:ea typeface="Calibri"/>
              <a:cs typeface="Calibri"/>
              <a:sym typeface="Calibri"/>
            </a:endParaRPr>
          </a:p>
          <a:p>
            <a:pPr indent="0" lvl="0" marL="457200" rtl="0" algn="l">
              <a:spcBef>
                <a:spcPts val="0"/>
              </a:spcBef>
              <a:spcAft>
                <a:spcPts val="0"/>
              </a:spcAft>
              <a:buNone/>
            </a:pPr>
            <a:r>
              <a:t/>
            </a:r>
            <a:endParaRPr b="1" sz="1800">
              <a:latin typeface="Calibri"/>
              <a:ea typeface="Calibri"/>
              <a:cs typeface="Calibri"/>
              <a:sym typeface="Calibri"/>
            </a:endParaRPr>
          </a:p>
          <a:p>
            <a:pPr indent="0" lvl="0" marL="457200" rtl="0" algn="l">
              <a:spcBef>
                <a:spcPts val="0"/>
              </a:spcBef>
              <a:spcAft>
                <a:spcPts val="0"/>
              </a:spcAft>
              <a:buNone/>
            </a:pPr>
            <a:r>
              <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b="1" lang="en" sz="1800">
                <a:latin typeface="Calibri"/>
                <a:ea typeface="Calibri"/>
                <a:cs typeface="Calibri"/>
                <a:sym typeface="Calibri"/>
              </a:rPr>
              <a:t>Admin -&gt; Flights Details</a:t>
            </a:r>
            <a:endParaRPr b="1" sz="1800">
              <a:latin typeface="Calibri"/>
              <a:ea typeface="Calibri"/>
              <a:cs typeface="Calibri"/>
              <a:sym typeface="Calibri"/>
            </a:endParaRPr>
          </a:p>
          <a:p>
            <a:pPr indent="0" lvl="0" marL="457200" rtl="0" algn="l">
              <a:spcBef>
                <a:spcPts val="0"/>
              </a:spcBef>
              <a:spcAft>
                <a:spcPts val="0"/>
              </a:spcAft>
              <a:buNone/>
            </a:pPr>
            <a:r>
              <a:t/>
            </a:r>
            <a:endParaRPr b="1" sz="1800">
              <a:latin typeface="Calibri"/>
              <a:ea typeface="Calibri"/>
              <a:cs typeface="Calibri"/>
              <a:sym typeface="Calibri"/>
            </a:endParaRPr>
          </a:p>
          <a:p>
            <a:pPr indent="0" lvl="0" marL="457200" rtl="0" algn="l">
              <a:spcBef>
                <a:spcPts val="0"/>
              </a:spcBef>
              <a:spcAft>
                <a:spcPts val="0"/>
              </a:spcAft>
              <a:buNone/>
            </a:pPr>
            <a:r>
              <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b="1" lang="en" sz="1800">
                <a:latin typeface="Calibri"/>
                <a:ea typeface="Calibri"/>
                <a:cs typeface="Calibri"/>
                <a:sym typeface="Calibri"/>
              </a:rPr>
              <a:t>Ticket Allocation </a:t>
            </a:r>
            <a:endParaRPr b="1" sz="1800">
              <a:latin typeface="Calibri"/>
              <a:ea typeface="Calibri"/>
              <a:cs typeface="Calibri"/>
              <a:sym typeface="Calibri"/>
            </a:endParaRPr>
          </a:p>
          <a:p>
            <a:pPr indent="0" lvl="0" marL="457200" rtl="0" algn="l">
              <a:spcBef>
                <a:spcPts val="0"/>
              </a:spcBef>
              <a:spcAft>
                <a:spcPts val="0"/>
              </a:spcAft>
              <a:buNone/>
            </a:pPr>
            <a:r>
              <a:t/>
            </a:r>
            <a:endParaRPr b="1" sz="1800">
              <a:latin typeface="Calibri"/>
              <a:ea typeface="Calibri"/>
              <a:cs typeface="Calibri"/>
              <a:sym typeface="Calibri"/>
            </a:endParaRPr>
          </a:p>
          <a:p>
            <a:pPr indent="0" lvl="0" marL="457200" rtl="0" algn="l">
              <a:spcBef>
                <a:spcPts val="0"/>
              </a:spcBef>
              <a:spcAft>
                <a:spcPts val="0"/>
              </a:spcAft>
              <a:buNone/>
            </a:pPr>
            <a:r>
              <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b="1" lang="en" sz="1800">
                <a:latin typeface="Calibri"/>
                <a:ea typeface="Calibri"/>
                <a:cs typeface="Calibri"/>
                <a:sym typeface="Calibri"/>
              </a:rPr>
              <a:t>Report Generated</a:t>
            </a:r>
            <a:endParaRPr b="1" sz="18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08" name="Google Shape;208;g165c7f739b6_2_0"/>
          <p:cNvPicPr preferRelativeResize="0"/>
          <p:nvPr/>
        </p:nvPicPr>
        <p:blipFill>
          <a:blip r:embed="rId3">
            <a:alphaModFix/>
          </a:blip>
          <a:stretch>
            <a:fillRect/>
          </a:stretch>
        </p:blipFill>
        <p:spPr>
          <a:xfrm>
            <a:off x="5306825" y="1119523"/>
            <a:ext cx="3249951" cy="32499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5"/>
          <p:cNvSpPr txBox="1"/>
          <p:nvPr>
            <p:ph type="title"/>
          </p:nvPr>
        </p:nvSpPr>
        <p:spPr>
          <a:xfrm>
            <a:off x="720000" y="2536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500">
                <a:solidFill>
                  <a:srgbClr val="003284"/>
                </a:solidFill>
              </a:rPr>
              <a:t>DATA FLOW DIAGRAM (Level 0)</a:t>
            </a:r>
            <a:endParaRPr b="1" sz="3500">
              <a:solidFill>
                <a:srgbClr val="003284"/>
              </a:solidFill>
            </a:endParaRPr>
          </a:p>
        </p:txBody>
      </p:sp>
      <p:sp>
        <p:nvSpPr>
          <p:cNvPr id="214" name="Google Shape;214;p5"/>
          <p:cNvSpPr txBox="1"/>
          <p:nvPr>
            <p:ph idx="12" type="sldNum"/>
          </p:nvPr>
        </p:nvSpPr>
        <p:spPr>
          <a:xfrm>
            <a:off x="8390734" y="4543668"/>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215" name="Google Shape;215;p5"/>
          <p:cNvPicPr preferRelativeResize="0"/>
          <p:nvPr/>
        </p:nvPicPr>
        <p:blipFill rotWithShape="1">
          <a:blip r:embed="rId3">
            <a:alphaModFix/>
          </a:blip>
          <a:srcRect b="0" l="0" r="0" t="0"/>
          <a:stretch/>
        </p:blipFill>
        <p:spPr>
          <a:xfrm>
            <a:off x="152400" y="1441175"/>
            <a:ext cx="8839201" cy="2056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ffa8977a5d_0_1"/>
          <p:cNvSpPr txBox="1"/>
          <p:nvPr>
            <p:ph type="title"/>
          </p:nvPr>
        </p:nvSpPr>
        <p:spPr>
          <a:xfrm>
            <a:off x="1053675" y="20207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800"/>
              <a:buFont typeface="Arial"/>
              <a:buNone/>
            </a:pPr>
            <a:r>
              <a:rPr b="1" lang="en" sz="3500">
                <a:solidFill>
                  <a:srgbClr val="003284"/>
                </a:solidFill>
              </a:rPr>
              <a:t>DATA FLOW DIAGRAM (Level 1)</a:t>
            </a:r>
            <a:endParaRPr b="1">
              <a:solidFill>
                <a:srgbClr val="003284"/>
              </a:solidFill>
            </a:endParaRPr>
          </a:p>
        </p:txBody>
      </p:sp>
      <p:sp>
        <p:nvSpPr>
          <p:cNvPr id="221" name="Google Shape;221;gffa8977a5d_0_1"/>
          <p:cNvSpPr txBox="1"/>
          <p:nvPr>
            <p:ph idx="12" type="sldNum"/>
          </p:nvPr>
        </p:nvSpPr>
        <p:spPr>
          <a:xfrm>
            <a:off x="8390734" y="4543668"/>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222" name="Google Shape;222;gffa8977a5d_0_1"/>
          <p:cNvPicPr preferRelativeResize="0"/>
          <p:nvPr/>
        </p:nvPicPr>
        <p:blipFill rotWithShape="1">
          <a:blip r:embed="rId3">
            <a:alphaModFix/>
          </a:blip>
          <a:srcRect b="0" l="0" r="0" t="0"/>
          <a:stretch/>
        </p:blipFill>
        <p:spPr>
          <a:xfrm>
            <a:off x="1403650" y="889825"/>
            <a:ext cx="6098724" cy="39157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226" name="Shape 226"/>
        <p:cNvGrpSpPr/>
        <p:nvPr/>
      </p:nvGrpSpPr>
      <p:grpSpPr>
        <a:xfrm>
          <a:off x="0" y="0"/>
          <a:ext cx="0" cy="0"/>
          <a:chOff x="0" y="0"/>
          <a:chExt cx="0" cy="0"/>
        </a:xfrm>
      </p:grpSpPr>
      <p:sp>
        <p:nvSpPr>
          <p:cNvPr id="227" name="Google Shape;227;p6"/>
          <p:cNvSpPr txBox="1"/>
          <p:nvPr>
            <p:ph idx="2" type="body"/>
          </p:nvPr>
        </p:nvSpPr>
        <p:spPr>
          <a:xfrm>
            <a:off x="4836425" y="1197600"/>
            <a:ext cx="4023000" cy="36447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Comic Sans MS"/>
              <a:buChar char="▪"/>
            </a:pPr>
            <a:r>
              <a:rPr lang="en" sz="1800">
                <a:solidFill>
                  <a:schemeClr val="dk1"/>
                </a:solidFill>
                <a:latin typeface="Comic Sans MS"/>
                <a:ea typeface="Comic Sans MS"/>
                <a:cs typeface="Comic Sans MS"/>
                <a:sym typeface="Comic Sans MS"/>
              </a:rPr>
              <a:t>Structure (typedef: customer) was created for customer details as shown in the figure.</a:t>
            </a:r>
            <a:endParaRPr sz="1800">
              <a:solidFill>
                <a:schemeClr val="dk1"/>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t/>
            </a:r>
            <a:endParaRPr sz="1800">
              <a:solidFill>
                <a:schemeClr val="dk1"/>
              </a:solidFill>
              <a:latin typeface="Comic Sans MS"/>
              <a:ea typeface="Comic Sans MS"/>
              <a:cs typeface="Comic Sans MS"/>
              <a:sym typeface="Comic Sans MS"/>
            </a:endParaRPr>
          </a:p>
          <a:p>
            <a:pPr indent="-342900" lvl="0" marL="457200" rtl="0" algn="l">
              <a:lnSpc>
                <a:spcPct val="100000"/>
              </a:lnSpc>
              <a:spcBef>
                <a:spcPts val="0"/>
              </a:spcBef>
              <a:spcAft>
                <a:spcPts val="0"/>
              </a:spcAft>
              <a:buClr>
                <a:schemeClr val="dk1"/>
              </a:buClr>
              <a:buSzPts val="1800"/>
              <a:buFont typeface="Comic Sans MS"/>
              <a:buChar char="▪"/>
            </a:pPr>
            <a:r>
              <a:rPr lang="en" sz="1800">
                <a:solidFill>
                  <a:schemeClr val="dk1"/>
                </a:solidFill>
                <a:latin typeface="Comic Sans MS"/>
                <a:ea typeface="Comic Sans MS"/>
                <a:cs typeface="Comic Sans MS"/>
                <a:sym typeface="Comic Sans MS"/>
              </a:rPr>
              <a:t>It consists of Customer- Id, Name, Date, No. of seats &amp; Next pointer</a:t>
            </a:r>
            <a:endParaRPr sz="1800">
              <a:solidFill>
                <a:schemeClr val="dk1"/>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t/>
            </a:r>
            <a:endParaRPr sz="1800">
              <a:solidFill>
                <a:schemeClr val="dk1"/>
              </a:solidFill>
              <a:latin typeface="Comic Sans MS"/>
              <a:ea typeface="Comic Sans MS"/>
              <a:cs typeface="Comic Sans MS"/>
              <a:sym typeface="Comic Sans MS"/>
            </a:endParaRPr>
          </a:p>
          <a:p>
            <a:pPr indent="-342900" lvl="0" marL="457200" rtl="0" algn="l">
              <a:lnSpc>
                <a:spcPct val="100000"/>
              </a:lnSpc>
              <a:spcBef>
                <a:spcPts val="0"/>
              </a:spcBef>
              <a:spcAft>
                <a:spcPts val="0"/>
              </a:spcAft>
              <a:buClr>
                <a:schemeClr val="dk1"/>
              </a:buClr>
              <a:buSzPts val="1800"/>
              <a:buFont typeface="Comic Sans MS"/>
              <a:buChar char="▪"/>
            </a:pPr>
            <a:r>
              <a:rPr lang="en" sz="1800">
                <a:solidFill>
                  <a:schemeClr val="dk1"/>
                </a:solidFill>
                <a:latin typeface="Comic Sans MS"/>
                <a:ea typeface="Comic Sans MS"/>
                <a:cs typeface="Comic Sans MS"/>
                <a:sym typeface="Comic Sans MS"/>
              </a:rPr>
              <a:t>A linkedlist was created to store all the valid customers.</a:t>
            </a:r>
            <a:endParaRPr sz="1800">
              <a:solidFill>
                <a:schemeClr val="dk1"/>
              </a:solidFill>
              <a:latin typeface="Comic Sans MS"/>
              <a:ea typeface="Comic Sans MS"/>
              <a:cs typeface="Comic Sans MS"/>
              <a:sym typeface="Comic Sans MS"/>
            </a:endParaRPr>
          </a:p>
          <a:p>
            <a:pPr indent="0" lvl="0" marL="0" rtl="0" algn="ctr">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228" name="Google Shape;228;p6"/>
          <p:cNvSpPr txBox="1"/>
          <p:nvPr>
            <p:ph idx="4" type="title"/>
          </p:nvPr>
        </p:nvSpPr>
        <p:spPr>
          <a:xfrm>
            <a:off x="368400" y="253650"/>
            <a:ext cx="8055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500">
                <a:solidFill>
                  <a:srgbClr val="C9DAF8"/>
                </a:solidFill>
              </a:rPr>
              <a:t>DATA STRUCTURES USED IN THE PROGRAM</a:t>
            </a:r>
            <a:endParaRPr sz="3500">
              <a:solidFill>
                <a:srgbClr val="C9DAF8"/>
              </a:solidFill>
            </a:endParaRPr>
          </a:p>
        </p:txBody>
      </p:sp>
      <p:pic>
        <p:nvPicPr>
          <p:cNvPr id="229" name="Google Shape;229;p6"/>
          <p:cNvPicPr preferRelativeResize="0"/>
          <p:nvPr/>
        </p:nvPicPr>
        <p:blipFill rotWithShape="1">
          <a:blip r:embed="rId3">
            <a:alphaModFix/>
          </a:blip>
          <a:srcRect b="0" l="0" r="0" t="1603"/>
          <a:stretch/>
        </p:blipFill>
        <p:spPr>
          <a:xfrm>
            <a:off x="437450" y="1594837"/>
            <a:ext cx="3797899" cy="2850225"/>
          </a:xfrm>
          <a:prstGeom prst="rect">
            <a:avLst/>
          </a:prstGeom>
          <a:noFill/>
          <a:ln>
            <a:noFill/>
          </a:ln>
        </p:spPr>
      </p:pic>
      <p:sp>
        <p:nvSpPr>
          <p:cNvPr id="230" name="Google Shape;230;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234" name="Shape 234"/>
        <p:cNvGrpSpPr/>
        <p:nvPr/>
      </p:nvGrpSpPr>
      <p:grpSpPr>
        <a:xfrm>
          <a:off x="0" y="0"/>
          <a:ext cx="0" cy="0"/>
          <a:chOff x="0" y="0"/>
          <a:chExt cx="0" cy="0"/>
        </a:xfrm>
      </p:grpSpPr>
      <p:sp>
        <p:nvSpPr>
          <p:cNvPr id="235" name="Google Shape;235;p7"/>
          <p:cNvSpPr txBox="1"/>
          <p:nvPr>
            <p:ph idx="2" type="body"/>
          </p:nvPr>
        </p:nvSpPr>
        <p:spPr>
          <a:xfrm>
            <a:off x="4836425" y="1197600"/>
            <a:ext cx="4023000" cy="36447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FFFFFF"/>
              </a:buClr>
              <a:buSzPts val="1800"/>
              <a:buFont typeface="Comic Sans MS"/>
              <a:buChar char="▪"/>
            </a:pPr>
            <a:r>
              <a:rPr lang="en" sz="1800">
                <a:solidFill>
                  <a:srgbClr val="FFFFFF"/>
                </a:solidFill>
                <a:latin typeface="Comic Sans MS"/>
                <a:ea typeface="Comic Sans MS"/>
                <a:cs typeface="Comic Sans MS"/>
                <a:sym typeface="Comic Sans MS"/>
              </a:rPr>
              <a:t>Structure(typedef: flight) was created for flight details as shown in the figure.</a:t>
            </a:r>
            <a:endParaRPr sz="1800">
              <a:solidFill>
                <a:srgbClr val="FFFFFF"/>
              </a:solidFill>
              <a:latin typeface="Comic Sans MS"/>
              <a:ea typeface="Comic Sans MS"/>
              <a:cs typeface="Comic Sans MS"/>
              <a:sym typeface="Comic Sans MS"/>
            </a:endParaRPr>
          </a:p>
          <a:p>
            <a:pPr indent="0" lvl="0" marL="457200" rtl="0" algn="l">
              <a:lnSpc>
                <a:spcPct val="100000"/>
              </a:lnSpc>
              <a:spcBef>
                <a:spcPts val="0"/>
              </a:spcBef>
              <a:spcAft>
                <a:spcPts val="0"/>
              </a:spcAft>
              <a:buNone/>
            </a:pPr>
            <a:r>
              <a:t/>
            </a:r>
            <a:endParaRPr sz="1800">
              <a:solidFill>
                <a:srgbClr val="FFFFFF"/>
              </a:solidFill>
              <a:latin typeface="Comic Sans MS"/>
              <a:ea typeface="Comic Sans MS"/>
              <a:cs typeface="Comic Sans MS"/>
              <a:sym typeface="Comic Sans MS"/>
            </a:endParaRPr>
          </a:p>
          <a:p>
            <a:pPr indent="-342900" lvl="0" marL="457200" rtl="0" algn="l">
              <a:lnSpc>
                <a:spcPct val="100000"/>
              </a:lnSpc>
              <a:spcBef>
                <a:spcPts val="0"/>
              </a:spcBef>
              <a:spcAft>
                <a:spcPts val="0"/>
              </a:spcAft>
              <a:buClr>
                <a:srgbClr val="FFFFFF"/>
              </a:buClr>
              <a:buSzPts val="1800"/>
              <a:buFont typeface="Comic Sans MS"/>
              <a:buChar char="▪"/>
            </a:pPr>
            <a:r>
              <a:rPr lang="en" sz="1800">
                <a:solidFill>
                  <a:srgbClr val="FFFFFF"/>
                </a:solidFill>
                <a:latin typeface="Comic Sans MS"/>
                <a:ea typeface="Comic Sans MS"/>
                <a:cs typeface="Comic Sans MS"/>
                <a:sym typeface="Comic Sans MS"/>
              </a:rPr>
              <a:t>It consists of flight Id, name, date , total no. of seats, available seats, mutex lock, customer pointer, next pointer</a:t>
            </a:r>
            <a:endParaRPr sz="1800">
              <a:solidFill>
                <a:srgbClr val="FFFFFF"/>
              </a:solidFill>
              <a:latin typeface="Comic Sans MS"/>
              <a:ea typeface="Comic Sans MS"/>
              <a:cs typeface="Comic Sans MS"/>
              <a:sym typeface="Comic Sans MS"/>
            </a:endParaRPr>
          </a:p>
          <a:p>
            <a:pPr indent="0" lvl="0" marL="457200" rtl="0" algn="l">
              <a:lnSpc>
                <a:spcPct val="100000"/>
              </a:lnSpc>
              <a:spcBef>
                <a:spcPts val="0"/>
              </a:spcBef>
              <a:spcAft>
                <a:spcPts val="0"/>
              </a:spcAft>
              <a:buNone/>
            </a:pPr>
            <a:r>
              <a:t/>
            </a:r>
            <a:endParaRPr sz="1800">
              <a:solidFill>
                <a:srgbClr val="FFFFFF"/>
              </a:solidFill>
              <a:latin typeface="Comic Sans MS"/>
              <a:ea typeface="Comic Sans MS"/>
              <a:cs typeface="Comic Sans MS"/>
              <a:sym typeface="Comic Sans MS"/>
            </a:endParaRPr>
          </a:p>
          <a:p>
            <a:pPr indent="-342900" lvl="0" marL="457200" rtl="0" algn="l">
              <a:lnSpc>
                <a:spcPct val="100000"/>
              </a:lnSpc>
              <a:spcBef>
                <a:spcPts val="0"/>
              </a:spcBef>
              <a:spcAft>
                <a:spcPts val="0"/>
              </a:spcAft>
              <a:buClr>
                <a:srgbClr val="FFFFFF"/>
              </a:buClr>
              <a:buSzPts val="1800"/>
              <a:buFont typeface="Comic Sans MS"/>
              <a:buChar char="▪"/>
            </a:pPr>
            <a:r>
              <a:rPr lang="en" sz="1800">
                <a:solidFill>
                  <a:srgbClr val="FFFFFF"/>
                </a:solidFill>
                <a:latin typeface="Comic Sans MS"/>
                <a:ea typeface="Comic Sans MS"/>
                <a:cs typeface="Comic Sans MS"/>
                <a:sym typeface="Comic Sans MS"/>
              </a:rPr>
              <a:t>A global linkedlist was created to store all the valid flights.</a:t>
            </a:r>
            <a:endParaRPr sz="1800">
              <a:solidFill>
                <a:srgbClr val="FFFFFF"/>
              </a:solidFill>
              <a:latin typeface="Comic Sans MS"/>
              <a:ea typeface="Comic Sans MS"/>
              <a:cs typeface="Comic Sans MS"/>
              <a:sym typeface="Comic Sans MS"/>
            </a:endParaRPr>
          </a:p>
          <a:p>
            <a:pPr indent="0" lvl="0" marL="0" rtl="0" algn="ctr">
              <a:lnSpc>
                <a:spcPct val="100000"/>
              </a:lnSpc>
              <a:spcBef>
                <a:spcPts val="0"/>
              </a:spcBef>
              <a:spcAft>
                <a:spcPts val="0"/>
              </a:spcAft>
              <a:buClr>
                <a:schemeClr val="dk1"/>
              </a:buClr>
              <a:buSzPts val="1100"/>
              <a:buFont typeface="Arial"/>
              <a:buNone/>
            </a:pPr>
            <a:r>
              <a:t/>
            </a:r>
            <a:endParaRPr>
              <a:solidFill>
                <a:srgbClr val="FFFFFF"/>
              </a:solidFill>
            </a:endParaRPr>
          </a:p>
        </p:txBody>
      </p:sp>
      <p:sp>
        <p:nvSpPr>
          <p:cNvPr id="236" name="Google Shape;236;p7"/>
          <p:cNvSpPr txBox="1"/>
          <p:nvPr>
            <p:ph idx="4" type="title"/>
          </p:nvPr>
        </p:nvSpPr>
        <p:spPr>
          <a:xfrm>
            <a:off x="803825" y="196125"/>
            <a:ext cx="8055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500">
                <a:solidFill>
                  <a:srgbClr val="C9DAF8"/>
                </a:solidFill>
              </a:rPr>
              <a:t>DATA STRUCTURES USED IN THE PROGRAM</a:t>
            </a:r>
            <a:endParaRPr sz="3500">
              <a:solidFill>
                <a:srgbClr val="C9DAF8"/>
              </a:solidFill>
            </a:endParaRPr>
          </a:p>
        </p:txBody>
      </p:sp>
      <p:pic>
        <p:nvPicPr>
          <p:cNvPr id="237" name="Google Shape;237;p7"/>
          <p:cNvPicPr preferRelativeResize="0"/>
          <p:nvPr/>
        </p:nvPicPr>
        <p:blipFill rotWithShape="1">
          <a:blip r:embed="rId3">
            <a:alphaModFix/>
          </a:blip>
          <a:srcRect b="0" l="0" r="0" t="0"/>
          <a:stretch/>
        </p:blipFill>
        <p:spPr>
          <a:xfrm>
            <a:off x="822900" y="1404838"/>
            <a:ext cx="3174150" cy="3437475"/>
          </a:xfrm>
          <a:prstGeom prst="rect">
            <a:avLst/>
          </a:prstGeom>
          <a:noFill/>
          <a:ln>
            <a:noFill/>
          </a:ln>
        </p:spPr>
      </p:pic>
      <p:sp>
        <p:nvSpPr>
          <p:cNvPr id="238" name="Google Shape;238;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242" name="Shape 242"/>
        <p:cNvGrpSpPr/>
        <p:nvPr/>
      </p:nvGrpSpPr>
      <p:grpSpPr>
        <a:xfrm>
          <a:off x="0" y="0"/>
          <a:ext cx="0" cy="0"/>
          <a:chOff x="0" y="0"/>
          <a:chExt cx="0" cy="0"/>
        </a:xfrm>
      </p:grpSpPr>
      <p:sp>
        <p:nvSpPr>
          <p:cNvPr id="243" name="Google Shape;243;p8"/>
          <p:cNvSpPr txBox="1"/>
          <p:nvPr>
            <p:ph idx="2" type="body"/>
          </p:nvPr>
        </p:nvSpPr>
        <p:spPr>
          <a:xfrm>
            <a:off x="230300" y="1044050"/>
            <a:ext cx="4133400" cy="378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rgbClr val="FFFFFF"/>
                </a:solidFill>
                <a:latin typeface="Comic Sans MS"/>
                <a:ea typeface="Comic Sans MS"/>
                <a:cs typeface="Comic Sans MS"/>
                <a:sym typeface="Comic Sans MS"/>
              </a:rPr>
              <a:t>Apart from main function, the other functions used in the program are as follows:</a:t>
            </a:r>
            <a:endParaRPr sz="1800">
              <a:solidFill>
                <a:srgbClr val="FFFFFF"/>
              </a:solidFill>
              <a:latin typeface="Comic Sans MS"/>
              <a:ea typeface="Comic Sans MS"/>
              <a:cs typeface="Comic Sans MS"/>
              <a:sym typeface="Comic Sans M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FFFFFF"/>
              </a:solidFill>
              <a:latin typeface="Comic Sans MS"/>
              <a:ea typeface="Comic Sans MS"/>
              <a:cs typeface="Comic Sans MS"/>
              <a:sym typeface="Comic Sans MS"/>
            </a:endParaRPr>
          </a:p>
          <a:p>
            <a:pPr indent="-342900" lvl="0" marL="457200" rtl="0" algn="l">
              <a:lnSpc>
                <a:spcPct val="100000"/>
              </a:lnSpc>
              <a:spcBef>
                <a:spcPts val="600"/>
              </a:spcBef>
              <a:spcAft>
                <a:spcPts val="0"/>
              </a:spcAft>
              <a:buClr>
                <a:srgbClr val="FFFFFF"/>
              </a:buClr>
              <a:buSzPts val="1800"/>
              <a:buFont typeface="Comic Sans MS"/>
              <a:buChar char="▪"/>
            </a:pPr>
            <a:r>
              <a:rPr lang="en" sz="1800">
                <a:solidFill>
                  <a:srgbClr val="FFFFFF"/>
                </a:solidFill>
                <a:latin typeface="Comic Sans MS"/>
                <a:ea typeface="Comic Sans MS"/>
                <a:cs typeface="Comic Sans MS"/>
                <a:sym typeface="Comic Sans MS"/>
              </a:rPr>
              <a:t>read_flight()- Read the flights file &amp; store data in a global flight linked list.</a:t>
            </a:r>
            <a:endParaRPr sz="1800">
              <a:solidFill>
                <a:srgbClr val="FFFFFF"/>
              </a:solidFill>
              <a:latin typeface="Comic Sans MS"/>
              <a:ea typeface="Comic Sans MS"/>
              <a:cs typeface="Comic Sans MS"/>
              <a:sym typeface="Comic Sans MS"/>
            </a:endParaRPr>
          </a:p>
          <a:p>
            <a:pPr indent="0" lvl="0" marL="457200" rtl="0" algn="l">
              <a:lnSpc>
                <a:spcPct val="100000"/>
              </a:lnSpc>
              <a:spcBef>
                <a:spcPts val="600"/>
              </a:spcBef>
              <a:spcAft>
                <a:spcPts val="0"/>
              </a:spcAft>
              <a:buNone/>
            </a:pPr>
            <a:r>
              <a:t/>
            </a:r>
            <a:endParaRPr sz="1800">
              <a:solidFill>
                <a:srgbClr val="FFFFFF"/>
              </a:solidFill>
              <a:latin typeface="Comic Sans MS"/>
              <a:ea typeface="Comic Sans MS"/>
              <a:cs typeface="Comic Sans MS"/>
              <a:sym typeface="Comic Sans MS"/>
            </a:endParaRPr>
          </a:p>
          <a:p>
            <a:pPr indent="-342900" lvl="0" marL="457200" rtl="0" algn="l">
              <a:lnSpc>
                <a:spcPct val="100000"/>
              </a:lnSpc>
              <a:spcBef>
                <a:spcPts val="600"/>
              </a:spcBef>
              <a:spcAft>
                <a:spcPts val="0"/>
              </a:spcAft>
              <a:buClr>
                <a:srgbClr val="FFFFFF"/>
              </a:buClr>
              <a:buSzPts val="1800"/>
              <a:buFont typeface="Comic Sans MS"/>
              <a:buChar char="▪"/>
            </a:pPr>
            <a:r>
              <a:rPr lang="en" sz="1800">
                <a:solidFill>
                  <a:srgbClr val="FFFFFF"/>
                </a:solidFill>
                <a:latin typeface="Comic Sans MS"/>
                <a:ea typeface="Comic Sans MS"/>
                <a:cs typeface="Comic Sans MS"/>
                <a:sym typeface="Comic Sans MS"/>
              </a:rPr>
              <a:t>read_customer_data()- Reads the input file, calls allocate function for valid customers &amp; prints Invalid customer data.</a:t>
            </a:r>
            <a:endParaRPr sz="1800">
              <a:solidFill>
                <a:srgbClr val="FFFFFF"/>
              </a:solidFill>
              <a:latin typeface="Comic Sans MS"/>
              <a:ea typeface="Comic Sans MS"/>
              <a:cs typeface="Comic Sans MS"/>
              <a:sym typeface="Comic Sans MS"/>
            </a:endParaRPr>
          </a:p>
          <a:p>
            <a:pPr indent="0" lvl="0" marL="0" rtl="0" algn="ctr">
              <a:lnSpc>
                <a:spcPct val="100000"/>
              </a:lnSpc>
              <a:spcBef>
                <a:spcPts val="0"/>
              </a:spcBef>
              <a:spcAft>
                <a:spcPts val="0"/>
              </a:spcAft>
              <a:buClr>
                <a:schemeClr val="dk1"/>
              </a:buClr>
              <a:buSzPts val="1100"/>
              <a:buFont typeface="Arial"/>
              <a:buNone/>
            </a:pPr>
            <a:r>
              <a:t/>
            </a:r>
            <a:endParaRPr sz="900">
              <a:solidFill>
                <a:srgbClr val="FFFFFF"/>
              </a:solidFill>
            </a:endParaRPr>
          </a:p>
        </p:txBody>
      </p:sp>
      <p:sp>
        <p:nvSpPr>
          <p:cNvPr id="244" name="Google Shape;244;p8"/>
          <p:cNvSpPr txBox="1"/>
          <p:nvPr>
            <p:ph idx="4" type="title"/>
          </p:nvPr>
        </p:nvSpPr>
        <p:spPr>
          <a:xfrm>
            <a:off x="368400" y="253650"/>
            <a:ext cx="8055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500">
                <a:solidFill>
                  <a:srgbClr val="C9DAF8"/>
                </a:solidFill>
              </a:rPr>
              <a:t>FUNCTIONS  USED IN THE PROGRAM</a:t>
            </a:r>
            <a:endParaRPr sz="3500">
              <a:solidFill>
                <a:srgbClr val="C9DAF8"/>
              </a:solidFill>
            </a:endParaRPr>
          </a:p>
        </p:txBody>
      </p:sp>
      <p:pic>
        <p:nvPicPr>
          <p:cNvPr id="245" name="Google Shape;245;p8"/>
          <p:cNvPicPr preferRelativeResize="0"/>
          <p:nvPr/>
        </p:nvPicPr>
        <p:blipFill rotWithShape="1">
          <a:blip r:embed="rId3">
            <a:alphaModFix/>
          </a:blip>
          <a:srcRect b="0" l="0" r="0" t="0"/>
          <a:stretch/>
        </p:blipFill>
        <p:spPr>
          <a:xfrm>
            <a:off x="4815950" y="2767674"/>
            <a:ext cx="4237800" cy="1183625"/>
          </a:xfrm>
          <a:prstGeom prst="rect">
            <a:avLst/>
          </a:prstGeom>
          <a:noFill/>
          <a:ln>
            <a:noFill/>
          </a:ln>
        </p:spPr>
      </p:pic>
      <p:sp>
        <p:nvSpPr>
          <p:cNvPr id="246" name="Google Shape;246;p8"/>
          <p:cNvSpPr txBox="1"/>
          <p:nvPr/>
        </p:nvSpPr>
        <p:spPr>
          <a:xfrm>
            <a:off x="4758875" y="1449050"/>
            <a:ext cx="4133400" cy="11853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600"/>
              </a:spcBef>
              <a:spcAft>
                <a:spcPts val="0"/>
              </a:spcAft>
              <a:buClr>
                <a:schemeClr val="lt1"/>
              </a:buClr>
              <a:buSzPts val="1500"/>
              <a:buFont typeface="Comic Sans MS"/>
              <a:buChar char="▪"/>
            </a:pPr>
            <a:r>
              <a:rPr b="0" i="0" lang="en" sz="1900" u="none" cap="none" strike="noStrike">
                <a:solidFill>
                  <a:schemeClr val="dk1"/>
                </a:solidFill>
                <a:latin typeface="Comic Sans MS"/>
                <a:ea typeface="Comic Sans MS"/>
                <a:cs typeface="Comic Sans MS"/>
                <a:sym typeface="Comic Sans MS"/>
              </a:rPr>
              <a:t>allocate_tickets()- to finally allocate tickets to customers </a:t>
            </a:r>
            <a:endParaRPr b="0" i="0" sz="15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Roboto"/>
              <a:ea typeface="Roboto"/>
              <a:cs typeface="Roboto"/>
              <a:sym typeface="Roboto"/>
            </a:endParaRPr>
          </a:p>
        </p:txBody>
      </p:sp>
      <p:sp>
        <p:nvSpPr>
          <p:cNvPr id="247" name="Google Shape;247;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